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88" r:id="rId4"/>
    <p:sldMasterId id="2147486912" r:id="rId5"/>
  </p:sldMasterIdLst>
  <p:notesMasterIdLst>
    <p:notesMasterId r:id="rId17"/>
  </p:notesMasterIdLst>
  <p:handoutMasterIdLst>
    <p:handoutMasterId r:id="rId18"/>
  </p:handoutMasterIdLst>
  <p:sldIdLst>
    <p:sldId id="2039" r:id="rId6"/>
    <p:sldId id="257" r:id="rId7"/>
    <p:sldId id="2056" r:id="rId8"/>
    <p:sldId id="2043" r:id="rId9"/>
    <p:sldId id="2030" r:id="rId10"/>
    <p:sldId id="2051" r:id="rId11"/>
    <p:sldId id="2049" r:id="rId12"/>
    <p:sldId id="2034" r:id="rId13"/>
    <p:sldId id="2053" r:id="rId14"/>
    <p:sldId id="2041" r:id="rId15"/>
    <p:sldId id="2021" r:id="rId16"/>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970">
          <p15:clr>
            <a:srgbClr val="A4A3A4"/>
          </p15:clr>
        </p15:guide>
        <p15:guide id="2" orient="horz" pos="3602">
          <p15:clr>
            <a:srgbClr val="A4A3A4"/>
          </p15:clr>
        </p15:guide>
        <p15:guide id="3" orient="horz" pos="3857">
          <p15:clr>
            <a:srgbClr val="A4A3A4"/>
          </p15:clr>
        </p15:guide>
        <p15:guide id="4" orient="horz" pos="404">
          <p15:clr>
            <a:srgbClr val="A4A3A4"/>
          </p15:clr>
        </p15:guide>
        <p15:guide id="5" pos="829">
          <p15:clr>
            <a:srgbClr val="A4A3A4"/>
          </p15:clr>
        </p15:guide>
        <p15:guide id="6" pos="381">
          <p15:clr>
            <a:srgbClr val="A4A3A4"/>
          </p15:clr>
        </p15:guide>
        <p15:guide id="7" pos="7291">
          <p15:clr>
            <a:srgbClr val="A4A3A4"/>
          </p15:clr>
        </p15:guide>
        <p15:guide id="8" pos="7485">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34519A"/>
    <a:srgbClr val="3ACDE8"/>
    <a:srgbClr val="FF0000"/>
    <a:srgbClr val="4F81BD"/>
    <a:srgbClr val="F79646"/>
    <a:srgbClr val="C3C8CD"/>
    <a:srgbClr val="91969B"/>
    <a:srgbClr val="76A3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03" autoAdjust="0"/>
    <p:restoredTop sz="94500" autoAdjust="0"/>
  </p:normalViewPr>
  <p:slideViewPr>
    <p:cSldViewPr snapToGrid="0">
      <p:cViewPr varScale="1">
        <p:scale>
          <a:sx n="66" d="100"/>
          <a:sy n="66" d="100"/>
        </p:scale>
        <p:origin x="33" y="33"/>
      </p:cViewPr>
      <p:guideLst>
        <p:guide orient="horz" pos="970"/>
        <p:guide orient="horz" pos="3602"/>
        <p:guide orient="horz" pos="3857"/>
        <p:guide orient="horz" pos="404"/>
        <p:guide pos="829"/>
        <p:guide pos="381"/>
        <p:guide pos="7291"/>
        <p:guide pos="7485"/>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53" d="100"/>
          <a:sy n="53" d="100"/>
        </p:scale>
        <p:origin x="-2838" y="-96"/>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169920" cy="479488"/>
          </a:xfrm>
          <a:prstGeom prst="rect">
            <a:avLst/>
          </a:prstGeom>
          <a:noFill/>
          <a:ln w="9525">
            <a:noFill/>
            <a:miter lim="800000"/>
            <a:headEnd/>
            <a:tailEnd/>
          </a:ln>
          <a:effectLst/>
        </p:spPr>
        <p:txBody>
          <a:bodyPr vert="horz" wrap="square" lIns="97607" tIns="48803" rIns="97607" bIns="48803" numCol="1" anchor="t" anchorCtr="0" compatLnSpc="1">
            <a:prstTxWarp prst="textNoShape">
              <a:avLst/>
            </a:prstTxWarp>
          </a:bodyPr>
          <a:lstStyle>
            <a:lvl1pPr algn="l" defTabSz="976184" eaLnBrk="1" hangingPunct="1">
              <a:spcBef>
                <a:spcPct val="0"/>
              </a:spcBef>
              <a:defRPr sz="1300">
                <a:latin typeface="Arial" charset="0"/>
              </a:defRPr>
            </a:lvl1pPr>
          </a:lstStyle>
          <a:p>
            <a:pPr>
              <a:defRPr/>
            </a:pPr>
            <a:endParaRPr lang="en-US" dirty="0"/>
          </a:p>
        </p:txBody>
      </p:sp>
      <p:sp>
        <p:nvSpPr>
          <p:cNvPr id="34819" name="Rectangle 3"/>
          <p:cNvSpPr>
            <a:spLocks noGrp="1" noChangeArrowheads="1"/>
          </p:cNvSpPr>
          <p:nvPr>
            <p:ph type="dt" sz="quarter" idx="1"/>
          </p:nvPr>
        </p:nvSpPr>
        <p:spPr bwMode="auto">
          <a:xfrm>
            <a:off x="4145280" y="0"/>
            <a:ext cx="3169920" cy="479488"/>
          </a:xfrm>
          <a:prstGeom prst="rect">
            <a:avLst/>
          </a:prstGeom>
          <a:noFill/>
          <a:ln w="9525">
            <a:noFill/>
            <a:miter lim="800000"/>
            <a:headEnd/>
            <a:tailEnd/>
          </a:ln>
          <a:effectLst/>
        </p:spPr>
        <p:txBody>
          <a:bodyPr vert="horz" wrap="square" lIns="97607" tIns="48803" rIns="97607" bIns="48803" numCol="1" anchor="t" anchorCtr="0" compatLnSpc="1">
            <a:prstTxWarp prst="textNoShape">
              <a:avLst/>
            </a:prstTxWarp>
          </a:bodyPr>
          <a:lstStyle>
            <a:lvl1pPr algn="r" defTabSz="976184" eaLnBrk="1" hangingPunct="1">
              <a:spcBef>
                <a:spcPct val="0"/>
              </a:spcBef>
              <a:defRPr sz="1300">
                <a:latin typeface="Arial" charset="0"/>
              </a:defRPr>
            </a:lvl1pPr>
          </a:lstStyle>
          <a:p>
            <a:pPr>
              <a:defRPr/>
            </a:pPr>
            <a:endParaRPr lang="en-US" dirty="0"/>
          </a:p>
        </p:txBody>
      </p:sp>
      <p:sp>
        <p:nvSpPr>
          <p:cNvPr id="34820" name="Rectangle 4"/>
          <p:cNvSpPr>
            <a:spLocks noGrp="1" noChangeArrowheads="1"/>
          </p:cNvSpPr>
          <p:nvPr>
            <p:ph type="ftr" sz="quarter" idx="2"/>
          </p:nvPr>
        </p:nvSpPr>
        <p:spPr bwMode="auto">
          <a:xfrm>
            <a:off x="0" y="9121712"/>
            <a:ext cx="3169920" cy="479488"/>
          </a:xfrm>
          <a:prstGeom prst="rect">
            <a:avLst/>
          </a:prstGeom>
          <a:noFill/>
          <a:ln w="9525">
            <a:noFill/>
            <a:miter lim="800000"/>
            <a:headEnd/>
            <a:tailEnd/>
          </a:ln>
          <a:effectLst/>
        </p:spPr>
        <p:txBody>
          <a:bodyPr vert="horz" wrap="square" lIns="97607" tIns="48803" rIns="97607" bIns="48803" numCol="1" anchor="b" anchorCtr="0" compatLnSpc="1">
            <a:prstTxWarp prst="textNoShape">
              <a:avLst/>
            </a:prstTxWarp>
          </a:bodyPr>
          <a:lstStyle>
            <a:lvl1pPr algn="l" defTabSz="976184" eaLnBrk="1" hangingPunct="1">
              <a:spcBef>
                <a:spcPct val="0"/>
              </a:spcBef>
              <a:defRPr sz="1300">
                <a:latin typeface="Arial" charset="0"/>
              </a:defRPr>
            </a:lvl1pP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69920" cy="479488"/>
          </a:xfrm>
          <a:prstGeom prst="rect">
            <a:avLst/>
          </a:prstGeom>
          <a:noFill/>
          <a:ln w="9525">
            <a:noFill/>
            <a:miter lim="800000"/>
            <a:headEnd/>
            <a:tailEnd/>
          </a:ln>
          <a:effectLst/>
        </p:spPr>
        <p:txBody>
          <a:bodyPr vert="horz" wrap="square" lIns="97607" tIns="48803" rIns="97607" bIns="48803" numCol="1" anchor="t" anchorCtr="0" compatLnSpc="1">
            <a:prstTxWarp prst="textNoShape">
              <a:avLst/>
            </a:prstTxWarp>
          </a:bodyPr>
          <a:lstStyle>
            <a:lvl1pPr algn="l" defTabSz="976184" eaLnBrk="1" hangingPunct="1">
              <a:spcBef>
                <a:spcPct val="0"/>
              </a:spcBef>
              <a:defRPr sz="1300">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4143587" y="0"/>
            <a:ext cx="3169920" cy="479488"/>
          </a:xfrm>
          <a:prstGeom prst="rect">
            <a:avLst/>
          </a:prstGeom>
          <a:noFill/>
          <a:ln w="9525">
            <a:noFill/>
            <a:miter lim="800000"/>
            <a:headEnd/>
            <a:tailEnd/>
          </a:ln>
          <a:effectLst/>
        </p:spPr>
        <p:txBody>
          <a:bodyPr vert="horz" wrap="square" lIns="97607" tIns="48803" rIns="97607" bIns="48803" numCol="1" anchor="t" anchorCtr="0" compatLnSpc="1">
            <a:prstTxWarp prst="textNoShape">
              <a:avLst/>
            </a:prstTxWarp>
          </a:bodyPr>
          <a:lstStyle>
            <a:lvl1pPr algn="r" defTabSz="976184" eaLnBrk="1" hangingPunct="1">
              <a:spcBef>
                <a:spcPct val="0"/>
              </a:spcBef>
              <a:defRPr sz="1300">
                <a:latin typeface="Arial" charset="0"/>
              </a:defRPr>
            </a:lvl1pPr>
          </a:lstStyle>
          <a:p>
            <a:pPr>
              <a:defRPr/>
            </a:pPr>
            <a:endParaRPr lang="en-US" dirty="0"/>
          </a:p>
        </p:txBody>
      </p:sp>
      <p:sp>
        <p:nvSpPr>
          <p:cNvPr id="9220" name="Rectangle 4"/>
          <p:cNvSpPr>
            <a:spLocks noGrp="1" noRot="1" noChangeAspect="1" noChangeArrowheads="1" noTextEdit="1"/>
          </p:cNvSpPr>
          <p:nvPr>
            <p:ph type="sldImg" idx="2"/>
          </p:nvPr>
        </p:nvSpPr>
        <p:spPr bwMode="auto">
          <a:xfrm>
            <a:off x="458788" y="720725"/>
            <a:ext cx="63976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33215" y="4560857"/>
            <a:ext cx="5848773" cy="4320294"/>
          </a:xfrm>
          <a:prstGeom prst="rect">
            <a:avLst/>
          </a:prstGeom>
          <a:noFill/>
          <a:ln w="9525">
            <a:noFill/>
            <a:miter lim="800000"/>
            <a:headEnd/>
            <a:tailEnd/>
          </a:ln>
          <a:effectLst/>
        </p:spPr>
        <p:txBody>
          <a:bodyPr vert="horz" wrap="square" lIns="97607" tIns="48803" rIns="97607" bIns="4880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9120077"/>
            <a:ext cx="3169920" cy="479487"/>
          </a:xfrm>
          <a:prstGeom prst="rect">
            <a:avLst/>
          </a:prstGeom>
          <a:noFill/>
          <a:ln w="9525">
            <a:noFill/>
            <a:miter lim="800000"/>
            <a:headEnd/>
            <a:tailEnd/>
          </a:ln>
          <a:effectLst/>
        </p:spPr>
        <p:txBody>
          <a:bodyPr vert="horz" wrap="square" lIns="97607" tIns="48803" rIns="97607" bIns="48803" numCol="1" anchor="b" anchorCtr="0" compatLnSpc="1">
            <a:prstTxWarp prst="textNoShape">
              <a:avLst/>
            </a:prstTxWarp>
          </a:bodyPr>
          <a:lstStyle>
            <a:lvl1pPr algn="l" defTabSz="976184" eaLnBrk="1" hangingPunct="1">
              <a:spcBef>
                <a:spcPct val="0"/>
              </a:spcBef>
              <a:defRPr sz="1300">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4143587" y="9120077"/>
            <a:ext cx="3169920" cy="479487"/>
          </a:xfrm>
          <a:prstGeom prst="rect">
            <a:avLst/>
          </a:prstGeom>
          <a:noFill/>
          <a:ln w="9525">
            <a:noFill/>
            <a:miter lim="800000"/>
            <a:headEnd/>
            <a:tailEnd/>
          </a:ln>
          <a:effectLst/>
        </p:spPr>
        <p:txBody>
          <a:bodyPr vert="horz" wrap="square" lIns="97607" tIns="48803" rIns="97607" bIns="48803" numCol="1" anchor="b" anchorCtr="0" compatLnSpc="1">
            <a:prstTxWarp prst="textNoShape">
              <a:avLst/>
            </a:prstTxWarp>
          </a:bodyPr>
          <a:lstStyle>
            <a:lvl1pPr algn="r" defTabSz="974629" eaLnBrk="1" hangingPunct="1">
              <a:defRPr sz="1300"/>
            </a:lvl1pPr>
          </a:lstStyle>
          <a:p>
            <a:pPr>
              <a:defRPr/>
            </a:pPr>
            <a:fld id="{5313E8CA-7455-4A5F-A4D9-6DB2072E7575}"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userDrawn="1"/>
        </p:nvSpPr>
        <p:spPr>
          <a:xfrm rot="5400000">
            <a:off x="5435600" y="-1897062"/>
            <a:ext cx="1320800" cy="12192000"/>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TextBox 3"/>
          <p:cNvSpPr txBox="1">
            <a:spLocks noChangeArrowheads="1"/>
          </p:cNvSpPr>
          <p:nvPr userDrawn="1"/>
        </p:nvSpPr>
        <p:spPr bwMode="auto">
          <a:xfrm>
            <a:off x="8145463" y="5554663"/>
            <a:ext cx="4114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1600" b="1" dirty="0">
                <a:solidFill>
                  <a:schemeClr val="tx2"/>
                </a:solidFill>
                <a:latin typeface="Book Antiqua" pitchFamily="18" charset="0"/>
              </a:rPr>
              <a:t>Government Finance Officers Association</a:t>
            </a:r>
          </a:p>
        </p:txBody>
      </p:sp>
      <p:sp>
        <p:nvSpPr>
          <p:cNvPr id="5" name="Rectangle 4"/>
          <p:cNvSpPr/>
          <p:nvPr userDrawn="1"/>
        </p:nvSpPr>
        <p:spPr>
          <a:xfrm rot="5400000">
            <a:off x="5845969" y="-1012031"/>
            <a:ext cx="5000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userDrawn="1"/>
        </p:nvSpPr>
        <p:spPr>
          <a:xfrm>
            <a:off x="395288" y="0"/>
            <a:ext cx="1760537" cy="6858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7"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8263" y="5435600"/>
            <a:ext cx="457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91644" y="680508"/>
            <a:ext cx="9632133" cy="1757892"/>
          </a:xfrm>
          <a:solidFill>
            <a:schemeClr val="bg1"/>
          </a:solidFill>
        </p:spPr>
        <p:txBody>
          <a:bodyPr/>
          <a:lstStyle>
            <a:lvl1pPr>
              <a:defRPr b="1">
                <a:solidFill>
                  <a:schemeClr val="accent1"/>
                </a:solidFill>
                <a:latin typeface="Lato"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410041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429733"/>
            <a:ext cx="12192000" cy="122238"/>
          </a:xfrm>
          <a:prstGeom prst="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dirty="0"/>
          </a:p>
        </p:txBody>
      </p:sp>
      <p:sp>
        <p:nvSpPr>
          <p:cNvPr id="5" name="Rectangle 4"/>
          <p:cNvSpPr/>
          <p:nvPr userDrawn="1"/>
        </p:nvSpPr>
        <p:spPr>
          <a:xfrm>
            <a:off x="123825" y="0"/>
            <a:ext cx="598488" cy="6858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5"/>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220651" y="6239929"/>
            <a:ext cx="456165" cy="558802"/>
          </a:xfrm>
          <a:prstGeom prst="rect">
            <a:avLst/>
          </a:prstGeom>
        </p:spPr>
      </p:pic>
      <p:sp>
        <p:nvSpPr>
          <p:cNvPr id="2" name="Title 1"/>
          <p:cNvSpPr>
            <a:spLocks noGrp="1"/>
          </p:cNvSpPr>
          <p:nvPr>
            <p:ph type="title"/>
          </p:nvPr>
        </p:nvSpPr>
        <p:spPr>
          <a:xfrm>
            <a:off x="857956" y="0"/>
            <a:ext cx="11198579" cy="838200"/>
          </a:xfrm>
          <a:noFill/>
        </p:spPr>
        <p:txBody>
          <a:bodyPr/>
          <a:lstStyle>
            <a:lvl1pPr algn="l">
              <a:defRPr sz="3600" baseline="0">
                <a:solidFill>
                  <a:schemeClr val="tx2"/>
                </a:solidFill>
                <a:latin typeface="Lato" panose="020F0502020204030203" pitchFamily="34" charset="0"/>
              </a:defRPr>
            </a:lvl1pPr>
          </a:lstStyle>
          <a:p>
            <a:r>
              <a:rPr lang="en-US" dirty="0"/>
              <a:t>Click to edit Master title style</a:t>
            </a:r>
          </a:p>
        </p:txBody>
      </p:sp>
      <p:sp>
        <p:nvSpPr>
          <p:cNvPr id="3" name="Content Placeholder 2"/>
          <p:cNvSpPr>
            <a:spLocks noGrp="1"/>
          </p:cNvSpPr>
          <p:nvPr>
            <p:ph idx="1"/>
          </p:nvPr>
        </p:nvSpPr>
        <p:spPr>
          <a:xfrm>
            <a:off x="857955" y="1297763"/>
            <a:ext cx="11198579" cy="5410200"/>
          </a:xfrm>
        </p:spPr>
        <p:txBody>
          <a:bodyPr>
            <a:normAutofit/>
          </a:bodyPr>
          <a:lstStyle>
            <a:lvl1pPr marL="457200" indent="-457200">
              <a:buSzPct val="125000"/>
              <a:buFont typeface="Courier New" panose="02070309020205020404" pitchFamily="49" charset="0"/>
              <a:buChar char="o"/>
              <a:defRPr baseline="0">
                <a:solidFill>
                  <a:schemeClr val="tx1"/>
                </a:solidFill>
                <a:latin typeface="Lato" panose="020F0502020204030203" pitchFamily="34" charset="0"/>
              </a:defRPr>
            </a:lvl1pPr>
            <a:lvl2pPr marL="742950" indent="-285750">
              <a:buSzPct val="125000"/>
              <a:buFont typeface="Wingdings" panose="05000000000000000000" pitchFamily="2" charset="2"/>
              <a:buChar char="§"/>
              <a:defRPr>
                <a:solidFill>
                  <a:schemeClr val="tx1"/>
                </a:solidFill>
                <a:latin typeface="Lato" panose="020F0502020204030203" pitchFamily="34" charset="0"/>
              </a:defRPr>
            </a:lvl2pPr>
            <a:lvl3pPr marL="1143000" indent="-228600">
              <a:buFont typeface="Arial" panose="020B0604020202020204" pitchFamily="34" charset="0"/>
              <a:buChar char="•"/>
              <a:defRPr>
                <a:solidFill>
                  <a:schemeClr val="tx1"/>
                </a:solidFill>
                <a:latin typeface="Lato" panose="020F0502020204030203" pitchFamily="34" charset="0"/>
              </a:defRPr>
            </a:lvl3pPr>
            <a:lvl4pPr>
              <a:defRPr>
                <a:solidFill>
                  <a:schemeClr val="tx1"/>
                </a:solidFill>
                <a:latin typeface="Lato" panose="020F0502020204030203" pitchFamily="34" charset="0"/>
              </a:defRPr>
            </a:lvl4pPr>
            <a:lvl5pPr>
              <a:defRPr>
                <a:solidFill>
                  <a:schemeClr val="tx1"/>
                </a:solidFill>
                <a:latin typeface="Lato" panose="020F050202020403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29397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userDrawn="1"/>
        </p:nvSpPr>
        <p:spPr>
          <a:xfrm>
            <a:off x="0" y="1036638"/>
            <a:ext cx="6367463" cy="469900"/>
          </a:xfrm>
          <a:prstGeom prst="rect">
            <a:avLst/>
          </a:prstGeom>
          <a:solidFill>
            <a:schemeClr val="accent4"/>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2"/>
              </a:solidFill>
            </a:endParaRPr>
          </a:p>
        </p:txBody>
      </p:sp>
      <p:sp>
        <p:nvSpPr>
          <p:cNvPr id="6" name="Rectangle 5"/>
          <p:cNvSpPr/>
          <p:nvPr userDrawn="1"/>
        </p:nvSpPr>
        <p:spPr>
          <a:xfrm>
            <a:off x="0" y="914400"/>
            <a:ext cx="12192000" cy="122238"/>
          </a:xfrm>
          <a:prstGeom prst="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dirty="0"/>
          </a:p>
        </p:txBody>
      </p:sp>
      <p:sp>
        <p:nvSpPr>
          <p:cNvPr id="7" name="Rectangle 6"/>
          <p:cNvSpPr/>
          <p:nvPr userDrawn="1"/>
        </p:nvSpPr>
        <p:spPr>
          <a:xfrm>
            <a:off x="123825" y="0"/>
            <a:ext cx="598488" cy="6858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8" name="Picture 7"/>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233955" y="6333066"/>
            <a:ext cx="423912" cy="389469"/>
          </a:xfrm>
          <a:prstGeom prst="rect">
            <a:avLst/>
          </a:prstGeom>
        </p:spPr>
      </p:pic>
      <p:sp>
        <p:nvSpPr>
          <p:cNvPr id="9" name="Rectangle 8"/>
          <p:cNvSpPr/>
          <p:nvPr userDrawn="1"/>
        </p:nvSpPr>
        <p:spPr>
          <a:xfrm>
            <a:off x="6367463" y="1062038"/>
            <a:ext cx="5824537" cy="444500"/>
          </a:xfrm>
          <a:prstGeom prst="rect">
            <a:avLst/>
          </a:prstGeom>
          <a:solidFill>
            <a:schemeClr val="accent4"/>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2"/>
              </a:solidFill>
            </a:endParaRPr>
          </a:p>
        </p:txBody>
      </p:sp>
      <p:sp>
        <p:nvSpPr>
          <p:cNvPr id="2" name="Title 1"/>
          <p:cNvSpPr>
            <a:spLocks noGrp="1"/>
          </p:cNvSpPr>
          <p:nvPr>
            <p:ph type="title"/>
          </p:nvPr>
        </p:nvSpPr>
        <p:spPr>
          <a:xfrm>
            <a:off x="722489" y="1"/>
            <a:ext cx="11469511" cy="829733"/>
          </a:xfrm>
        </p:spPr>
        <p:txBody>
          <a:bodyPr/>
          <a:lstStyle>
            <a:lvl1pPr algn="l">
              <a:defRPr sz="4000">
                <a:latin typeface="Lato" panose="020F0502020204030203" pitchFamily="34" charset="0"/>
              </a:defRPr>
            </a:lvl1pPr>
          </a:lstStyle>
          <a:p>
            <a:r>
              <a:rPr lang="en-US" dirty="0"/>
              <a:t>Click to edit Master title style</a:t>
            </a:r>
          </a:p>
        </p:txBody>
      </p:sp>
      <p:sp>
        <p:nvSpPr>
          <p:cNvPr id="3" name="Content Placeholder 2"/>
          <p:cNvSpPr>
            <a:spLocks noGrp="1"/>
          </p:cNvSpPr>
          <p:nvPr>
            <p:ph sz="half" idx="1"/>
          </p:nvPr>
        </p:nvSpPr>
        <p:spPr>
          <a:xfrm>
            <a:off x="920044" y="1589352"/>
            <a:ext cx="5271912" cy="4525963"/>
          </a:xfrm>
        </p:spPr>
        <p:txBody>
          <a:bodyPr>
            <a:normAutofit/>
          </a:bodyPr>
          <a:lstStyle>
            <a:lvl1pPr marL="457200" indent="-457200">
              <a:buFont typeface="Wingdings" panose="05000000000000000000" pitchFamily="2" charset="2"/>
              <a:buChar char="§"/>
              <a:defRPr sz="2800">
                <a:solidFill>
                  <a:schemeClr val="tx1"/>
                </a:solidFill>
                <a:latin typeface="Lato" panose="020F0502020204030203" pitchFamily="34" charset="0"/>
              </a:defRPr>
            </a:lvl1pPr>
            <a:lvl2pPr>
              <a:defRPr sz="2400">
                <a:solidFill>
                  <a:schemeClr val="tx1"/>
                </a:solidFill>
                <a:latin typeface="Lato" panose="020F0502020204030203" pitchFamily="34" charset="0"/>
              </a:defRPr>
            </a:lvl2pPr>
            <a:lvl3pPr>
              <a:defRPr sz="2000">
                <a:solidFill>
                  <a:schemeClr val="tx1"/>
                </a:solidFill>
                <a:latin typeface="Lato" panose="020F0502020204030203" pitchFamily="34" charset="0"/>
              </a:defRPr>
            </a:lvl3pPr>
            <a:lvl4pPr>
              <a:defRPr sz="1800">
                <a:solidFill>
                  <a:schemeClr val="tx1"/>
                </a:solidFill>
                <a:latin typeface="Lato" panose="020F0502020204030203" pitchFamily="34" charset="0"/>
              </a:defRPr>
            </a:lvl4pPr>
            <a:lvl5pPr>
              <a:defRPr sz="1800">
                <a:solidFill>
                  <a:schemeClr val="tx1"/>
                </a:solidFill>
                <a:latin typeface="Lato" panose="020F0502020204030203"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508044" y="1589352"/>
            <a:ext cx="5271912" cy="4525963"/>
          </a:xfrm>
        </p:spPr>
        <p:txBody>
          <a:bodyPr>
            <a:normAutofit/>
          </a:bodyPr>
          <a:lstStyle>
            <a:lvl1pPr marL="457200" indent="-457200">
              <a:buFont typeface="Wingdings" panose="05000000000000000000" pitchFamily="2" charset="2"/>
              <a:buChar char="§"/>
              <a:defRPr sz="2800">
                <a:solidFill>
                  <a:schemeClr val="tx1"/>
                </a:solidFill>
                <a:latin typeface="Lato" panose="020F0502020204030203" pitchFamily="34" charset="0"/>
              </a:defRPr>
            </a:lvl1pPr>
            <a:lvl2pPr>
              <a:defRPr sz="2400">
                <a:solidFill>
                  <a:schemeClr val="tx1"/>
                </a:solidFill>
                <a:latin typeface="Lato" panose="020F0502020204030203" pitchFamily="34" charset="0"/>
              </a:defRPr>
            </a:lvl2pPr>
            <a:lvl3pPr>
              <a:defRPr sz="2000">
                <a:solidFill>
                  <a:schemeClr val="tx1"/>
                </a:solidFill>
                <a:latin typeface="Lato" panose="020F0502020204030203" pitchFamily="34" charset="0"/>
              </a:defRPr>
            </a:lvl3pPr>
            <a:lvl4pPr>
              <a:defRPr sz="1800">
                <a:solidFill>
                  <a:schemeClr val="tx1"/>
                </a:solidFill>
                <a:latin typeface="Lato" panose="020F0502020204030203" pitchFamily="34" charset="0"/>
              </a:defRPr>
            </a:lvl4pPr>
            <a:lvl5pPr>
              <a:defRPr sz="1800">
                <a:solidFill>
                  <a:schemeClr val="tx1"/>
                </a:solidFill>
                <a:latin typeface="Lato" panose="020F0502020204030203"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00496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rot="5400000">
            <a:off x="5845969" y="-1012031"/>
            <a:ext cx="5000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Rectangle 3"/>
          <p:cNvSpPr/>
          <p:nvPr userDrawn="1"/>
        </p:nvSpPr>
        <p:spPr>
          <a:xfrm>
            <a:off x="395288" y="0"/>
            <a:ext cx="2762250" cy="68580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userDrawn="1"/>
        </p:nvSpPr>
        <p:spPr>
          <a:xfrm rot="5400000">
            <a:off x="5045869" y="-1507331"/>
            <a:ext cx="21002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5"/>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106210" y="3767719"/>
            <a:ext cx="1340757" cy="1642428"/>
          </a:xfrm>
          <a:prstGeom prst="rect">
            <a:avLst/>
          </a:prstGeom>
        </p:spPr>
      </p:pic>
      <p:sp>
        <p:nvSpPr>
          <p:cNvPr id="7" name="Title 1"/>
          <p:cNvSpPr>
            <a:spLocks noGrp="1"/>
          </p:cNvSpPr>
          <p:nvPr>
            <p:ph type="ctrTitle"/>
          </p:nvPr>
        </p:nvSpPr>
        <p:spPr>
          <a:xfrm>
            <a:off x="4334932" y="3810767"/>
            <a:ext cx="7653767" cy="1437746"/>
          </a:xfrm>
          <a:noFill/>
        </p:spPr>
        <p:txBody>
          <a:bodyPr/>
          <a:lstStyle>
            <a:lvl1pPr>
              <a:defRPr b="1">
                <a:solidFill>
                  <a:schemeClr val="bg1"/>
                </a:solidFill>
                <a:latin typeface="Lato"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4018725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2"/>
          <p:cNvSpPr/>
          <p:nvPr userDrawn="1"/>
        </p:nvSpPr>
        <p:spPr>
          <a:xfrm rot="5400000">
            <a:off x="5845969" y="-1012031"/>
            <a:ext cx="5000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Rectangle 3"/>
          <p:cNvSpPr/>
          <p:nvPr userDrawn="1"/>
        </p:nvSpPr>
        <p:spPr>
          <a:xfrm>
            <a:off x="395288" y="0"/>
            <a:ext cx="2762250" cy="6858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userDrawn="1"/>
        </p:nvSpPr>
        <p:spPr>
          <a:xfrm rot="5400000">
            <a:off x="5045869" y="-1507331"/>
            <a:ext cx="21002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5"/>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106210" y="3767719"/>
            <a:ext cx="1340757" cy="1642428"/>
          </a:xfrm>
          <a:prstGeom prst="rect">
            <a:avLst/>
          </a:prstGeom>
        </p:spPr>
      </p:pic>
      <p:sp>
        <p:nvSpPr>
          <p:cNvPr id="7" name="Title 1"/>
          <p:cNvSpPr>
            <a:spLocks noGrp="1"/>
          </p:cNvSpPr>
          <p:nvPr>
            <p:ph type="ctrTitle"/>
          </p:nvPr>
        </p:nvSpPr>
        <p:spPr>
          <a:xfrm>
            <a:off x="4334932" y="3810767"/>
            <a:ext cx="7653767" cy="1437746"/>
          </a:xfrm>
          <a:noFill/>
        </p:spPr>
        <p:txBody>
          <a:bodyPr/>
          <a:lstStyle>
            <a:lvl1pPr>
              <a:defRPr b="1">
                <a:solidFill>
                  <a:schemeClr val="bg1"/>
                </a:solidFill>
                <a:latin typeface="Lato"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3653985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Rectangle 2"/>
          <p:cNvSpPr/>
          <p:nvPr userDrawn="1"/>
        </p:nvSpPr>
        <p:spPr>
          <a:xfrm rot="5400000">
            <a:off x="5845969" y="-1012031"/>
            <a:ext cx="5000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Rectangle 3"/>
          <p:cNvSpPr/>
          <p:nvPr userDrawn="1"/>
        </p:nvSpPr>
        <p:spPr>
          <a:xfrm>
            <a:off x="395288" y="0"/>
            <a:ext cx="2762250" cy="685800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userDrawn="1"/>
        </p:nvSpPr>
        <p:spPr>
          <a:xfrm rot="5400000">
            <a:off x="5045869" y="-1507331"/>
            <a:ext cx="21002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5"/>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106210" y="3767719"/>
            <a:ext cx="1340757" cy="1642428"/>
          </a:xfrm>
          <a:prstGeom prst="rect">
            <a:avLst/>
          </a:prstGeom>
        </p:spPr>
      </p:pic>
      <p:sp>
        <p:nvSpPr>
          <p:cNvPr id="7" name="Title 1"/>
          <p:cNvSpPr>
            <a:spLocks noGrp="1"/>
          </p:cNvSpPr>
          <p:nvPr>
            <p:ph type="ctrTitle"/>
          </p:nvPr>
        </p:nvSpPr>
        <p:spPr>
          <a:xfrm>
            <a:off x="4334932" y="3810767"/>
            <a:ext cx="7653767" cy="1437746"/>
          </a:xfrm>
          <a:noFill/>
        </p:spPr>
        <p:txBody>
          <a:bodyPr/>
          <a:lstStyle>
            <a:lvl1pPr>
              <a:defRPr b="1">
                <a:solidFill>
                  <a:schemeClr val="bg1"/>
                </a:solidFill>
                <a:latin typeface="Lato"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2262588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a:xfrm rot="5400000">
            <a:off x="5845969" y="-1012031"/>
            <a:ext cx="5000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Rectangle 3"/>
          <p:cNvSpPr/>
          <p:nvPr userDrawn="1"/>
        </p:nvSpPr>
        <p:spPr>
          <a:xfrm>
            <a:off x="395288" y="0"/>
            <a:ext cx="2762250" cy="6858000"/>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userDrawn="1"/>
        </p:nvSpPr>
        <p:spPr>
          <a:xfrm rot="5400000">
            <a:off x="5045869" y="-1507331"/>
            <a:ext cx="21002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5"/>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106210" y="3767719"/>
            <a:ext cx="1340757" cy="1642428"/>
          </a:xfrm>
          <a:prstGeom prst="rect">
            <a:avLst/>
          </a:prstGeom>
        </p:spPr>
      </p:pic>
      <p:sp>
        <p:nvSpPr>
          <p:cNvPr id="9" name="Title 1"/>
          <p:cNvSpPr>
            <a:spLocks noGrp="1"/>
          </p:cNvSpPr>
          <p:nvPr>
            <p:ph type="ctrTitle"/>
          </p:nvPr>
        </p:nvSpPr>
        <p:spPr>
          <a:xfrm>
            <a:off x="4334932" y="3810767"/>
            <a:ext cx="7653767" cy="1437746"/>
          </a:xfrm>
          <a:noFill/>
        </p:spPr>
        <p:txBody>
          <a:bodyPr/>
          <a:lstStyle>
            <a:lvl1pPr>
              <a:defRPr b="1">
                <a:solidFill>
                  <a:schemeClr val="bg1"/>
                </a:solidFill>
                <a:latin typeface="Lato"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215286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429733"/>
            <a:ext cx="12192000" cy="122238"/>
          </a:xfrm>
          <a:prstGeom prst="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dirty="0"/>
          </a:p>
        </p:txBody>
      </p:sp>
      <p:sp>
        <p:nvSpPr>
          <p:cNvPr id="5" name="Rectangle 4"/>
          <p:cNvSpPr/>
          <p:nvPr userDrawn="1"/>
        </p:nvSpPr>
        <p:spPr>
          <a:xfrm>
            <a:off x="123825" y="0"/>
            <a:ext cx="598488" cy="6858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5"/>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220651" y="6239929"/>
            <a:ext cx="456165" cy="558802"/>
          </a:xfrm>
          <a:prstGeom prst="rect">
            <a:avLst/>
          </a:prstGeom>
        </p:spPr>
      </p:pic>
      <p:sp>
        <p:nvSpPr>
          <p:cNvPr id="2" name="Title 1"/>
          <p:cNvSpPr>
            <a:spLocks noGrp="1"/>
          </p:cNvSpPr>
          <p:nvPr>
            <p:ph type="title"/>
          </p:nvPr>
        </p:nvSpPr>
        <p:spPr>
          <a:xfrm>
            <a:off x="857956" y="0"/>
            <a:ext cx="11198579" cy="838200"/>
          </a:xfrm>
          <a:noFill/>
        </p:spPr>
        <p:txBody>
          <a:bodyPr/>
          <a:lstStyle>
            <a:lvl1pPr algn="l">
              <a:defRPr sz="3600" baseline="0">
                <a:solidFill>
                  <a:schemeClr val="tx2"/>
                </a:solidFill>
                <a:latin typeface="Lato" panose="020F0502020204030203" pitchFamily="34" charset="0"/>
              </a:defRPr>
            </a:lvl1pPr>
          </a:lstStyle>
          <a:p>
            <a:r>
              <a:rPr lang="en-US" dirty="0"/>
              <a:t>Click to edit Master title style</a:t>
            </a:r>
          </a:p>
        </p:txBody>
      </p:sp>
      <p:sp>
        <p:nvSpPr>
          <p:cNvPr id="3" name="Content Placeholder 2"/>
          <p:cNvSpPr>
            <a:spLocks noGrp="1"/>
          </p:cNvSpPr>
          <p:nvPr>
            <p:ph idx="1"/>
          </p:nvPr>
        </p:nvSpPr>
        <p:spPr>
          <a:xfrm>
            <a:off x="857955" y="1297763"/>
            <a:ext cx="11198579" cy="5410200"/>
          </a:xfrm>
        </p:spPr>
        <p:txBody>
          <a:bodyPr>
            <a:normAutofit/>
          </a:bodyPr>
          <a:lstStyle>
            <a:lvl1pPr marL="457200" indent="-457200">
              <a:buSzPct val="125000"/>
              <a:buFont typeface="Courier New" panose="02070309020205020404" pitchFamily="49" charset="0"/>
              <a:buChar char="o"/>
              <a:defRPr baseline="0">
                <a:solidFill>
                  <a:schemeClr val="tx1"/>
                </a:solidFill>
                <a:latin typeface="Lato" panose="020F0502020204030203" pitchFamily="34" charset="0"/>
              </a:defRPr>
            </a:lvl1pPr>
            <a:lvl2pPr marL="742950" indent="-285750">
              <a:buSzPct val="125000"/>
              <a:buFont typeface="Wingdings" panose="05000000000000000000" pitchFamily="2" charset="2"/>
              <a:buChar char="§"/>
              <a:defRPr>
                <a:solidFill>
                  <a:schemeClr val="tx1"/>
                </a:solidFill>
                <a:latin typeface="Lato" panose="020F0502020204030203" pitchFamily="34" charset="0"/>
              </a:defRPr>
            </a:lvl2pPr>
            <a:lvl3pPr marL="1143000" indent="-228600">
              <a:buFont typeface="Arial" panose="020B0604020202020204" pitchFamily="34" charset="0"/>
              <a:buChar char="•"/>
              <a:defRPr>
                <a:solidFill>
                  <a:schemeClr val="tx1"/>
                </a:solidFill>
                <a:latin typeface="Lato" panose="020F0502020204030203" pitchFamily="34" charset="0"/>
              </a:defRPr>
            </a:lvl3pPr>
            <a:lvl4pPr>
              <a:defRPr>
                <a:solidFill>
                  <a:schemeClr val="tx1"/>
                </a:solidFill>
                <a:latin typeface="Lato" panose="020F0502020204030203" pitchFamily="34" charset="0"/>
              </a:defRPr>
            </a:lvl4pPr>
            <a:lvl5pPr>
              <a:defRPr>
                <a:solidFill>
                  <a:schemeClr val="tx1"/>
                </a:solidFill>
                <a:latin typeface="Lato" panose="020F050202020403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2939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userDrawn="1"/>
        </p:nvSpPr>
        <p:spPr>
          <a:xfrm>
            <a:off x="0" y="1036638"/>
            <a:ext cx="6367463" cy="469900"/>
          </a:xfrm>
          <a:prstGeom prst="rect">
            <a:avLst/>
          </a:prstGeom>
          <a:solidFill>
            <a:schemeClr val="accent4"/>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2"/>
              </a:solidFill>
            </a:endParaRPr>
          </a:p>
        </p:txBody>
      </p:sp>
      <p:sp>
        <p:nvSpPr>
          <p:cNvPr id="6" name="Rectangle 5"/>
          <p:cNvSpPr/>
          <p:nvPr userDrawn="1"/>
        </p:nvSpPr>
        <p:spPr>
          <a:xfrm>
            <a:off x="0" y="914400"/>
            <a:ext cx="12192000" cy="122238"/>
          </a:xfrm>
          <a:prstGeom prst="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dirty="0"/>
          </a:p>
        </p:txBody>
      </p:sp>
      <p:sp>
        <p:nvSpPr>
          <p:cNvPr id="7" name="Rectangle 6"/>
          <p:cNvSpPr/>
          <p:nvPr userDrawn="1"/>
        </p:nvSpPr>
        <p:spPr>
          <a:xfrm>
            <a:off x="123825" y="0"/>
            <a:ext cx="598488" cy="6858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8" name="Picture 7"/>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233955" y="6333066"/>
            <a:ext cx="423912" cy="389469"/>
          </a:xfrm>
          <a:prstGeom prst="rect">
            <a:avLst/>
          </a:prstGeom>
        </p:spPr>
      </p:pic>
      <p:sp>
        <p:nvSpPr>
          <p:cNvPr id="9" name="Rectangle 8"/>
          <p:cNvSpPr/>
          <p:nvPr userDrawn="1"/>
        </p:nvSpPr>
        <p:spPr>
          <a:xfrm>
            <a:off x="6367463" y="1062038"/>
            <a:ext cx="5824537" cy="444500"/>
          </a:xfrm>
          <a:prstGeom prst="rect">
            <a:avLst/>
          </a:prstGeom>
          <a:solidFill>
            <a:schemeClr val="accent4"/>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2"/>
              </a:solidFill>
            </a:endParaRPr>
          </a:p>
        </p:txBody>
      </p:sp>
      <p:sp>
        <p:nvSpPr>
          <p:cNvPr id="2" name="Title 1"/>
          <p:cNvSpPr>
            <a:spLocks noGrp="1"/>
          </p:cNvSpPr>
          <p:nvPr>
            <p:ph type="title"/>
          </p:nvPr>
        </p:nvSpPr>
        <p:spPr>
          <a:xfrm>
            <a:off x="722489" y="1"/>
            <a:ext cx="11469511" cy="829733"/>
          </a:xfrm>
        </p:spPr>
        <p:txBody>
          <a:bodyPr/>
          <a:lstStyle>
            <a:lvl1pPr algn="l">
              <a:defRPr sz="4000">
                <a:latin typeface="Lato" panose="020F0502020204030203" pitchFamily="34" charset="0"/>
              </a:defRPr>
            </a:lvl1pPr>
          </a:lstStyle>
          <a:p>
            <a:r>
              <a:rPr lang="en-US" dirty="0"/>
              <a:t>Click to edit Master title style</a:t>
            </a:r>
          </a:p>
        </p:txBody>
      </p:sp>
      <p:sp>
        <p:nvSpPr>
          <p:cNvPr id="3" name="Content Placeholder 2"/>
          <p:cNvSpPr>
            <a:spLocks noGrp="1"/>
          </p:cNvSpPr>
          <p:nvPr>
            <p:ph sz="half" idx="1"/>
          </p:nvPr>
        </p:nvSpPr>
        <p:spPr>
          <a:xfrm>
            <a:off x="920044" y="1589352"/>
            <a:ext cx="5271912" cy="4525963"/>
          </a:xfrm>
        </p:spPr>
        <p:txBody>
          <a:bodyPr>
            <a:normAutofit/>
          </a:bodyPr>
          <a:lstStyle>
            <a:lvl1pPr marL="457200" indent="-457200">
              <a:buFont typeface="Wingdings" panose="05000000000000000000" pitchFamily="2" charset="2"/>
              <a:buChar char="§"/>
              <a:defRPr sz="2800">
                <a:solidFill>
                  <a:schemeClr val="tx1"/>
                </a:solidFill>
                <a:latin typeface="Lato" panose="020F0502020204030203" pitchFamily="34" charset="0"/>
              </a:defRPr>
            </a:lvl1pPr>
            <a:lvl2pPr>
              <a:defRPr sz="2400">
                <a:solidFill>
                  <a:schemeClr val="tx1"/>
                </a:solidFill>
                <a:latin typeface="Lato" panose="020F0502020204030203" pitchFamily="34" charset="0"/>
              </a:defRPr>
            </a:lvl2pPr>
            <a:lvl3pPr>
              <a:defRPr sz="2000">
                <a:solidFill>
                  <a:schemeClr val="tx1"/>
                </a:solidFill>
                <a:latin typeface="Lato" panose="020F0502020204030203" pitchFamily="34" charset="0"/>
              </a:defRPr>
            </a:lvl3pPr>
            <a:lvl4pPr>
              <a:defRPr sz="1800">
                <a:solidFill>
                  <a:schemeClr val="tx1"/>
                </a:solidFill>
                <a:latin typeface="Lato" panose="020F0502020204030203" pitchFamily="34" charset="0"/>
              </a:defRPr>
            </a:lvl4pPr>
            <a:lvl5pPr>
              <a:defRPr sz="1800">
                <a:solidFill>
                  <a:schemeClr val="tx1"/>
                </a:solidFill>
                <a:latin typeface="Lato" panose="020F0502020204030203"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508044" y="1589352"/>
            <a:ext cx="5271912" cy="4525963"/>
          </a:xfrm>
        </p:spPr>
        <p:txBody>
          <a:bodyPr>
            <a:normAutofit/>
          </a:bodyPr>
          <a:lstStyle>
            <a:lvl1pPr marL="457200" indent="-457200">
              <a:buFont typeface="Wingdings" panose="05000000000000000000" pitchFamily="2" charset="2"/>
              <a:buChar char="§"/>
              <a:defRPr sz="2800">
                <a:solidFill>
                  <a:schemeClr val="tx1"/>
                </a:solidFill>
                <a:latin typeface="Lato" panose="020F0502020204030203" pitchFamily="34" charset="0"/>
              </a:defRPr>
            </a:lvl1pPr>
            <a:lvl2pPr>
              <a:defRPr sz="2400">
                <a:solidFill>
                  <a:schemeClr val="tx1"/>
                </a:solidFill>
                <a:latin typeface="Lato" panose="020F0502020204030203" pitchFamily="34" charset="0"/>
              </a:defRPr>
            </a:lvl2pPr>
            <a:lvl3pPr>
              <a:defRPr sz="2000">
                <a:solidFill>
                  <a:schemeClr val="tx1"/>
                </a:solidFill>
                <a:latin typeface="Lato" panose="020F0502020204030203" pitchFamily="34" charset="0"/>
              </a:defRPr>
            </a:lvl3pPr>
            <a:lvl4pPr>
              <a:defRPr sz="1800">
                <a:solidFill>
                  <a:schemeClr val="tx1"/>
                </a:solidFill>
                <a:latin typeface="Lato" panose="020F0502020204030203" pitchFamily="34" charset="0"/>
              </a:defRPr>
            </a:lvl4pPr>
            <a:lvl5pPr>
              <a:defRPr sz="1800">
                <a:solidFill>
                  <a:schemeClr val="tx1"/>
                </a:solidFill>
                <a:latin typeface="Lato" panose="020F0502020204030203"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00496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rot="5400000">
            <a:off x="5845969" y="-1012031"/>
            <a:ext cx="5000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Rectangle 3"/>
          <p:cNvSpPr/>
          <p:nvPr userDrawn="1"/>
        </p:nvSpPr>
        <p:spPr>
          <a:xfrm>
            <a:off x="395288" y="0"/>
            <a:ext cx="2762250" cy="68580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userDrawn="1"/>
        </p:nvSpPr>
        <p:spPr>
          <a:xfrm rot="5400000">
            <a:off x="5045869" y="-1507331"/>
            <a:ext cx="21002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5"/>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106210" y="3767719"/>
            <a:ext cx="1340757" cy="1642428"/>
          </a:xfrm>
          <a:prstGeom prst="rect">
            <a:avLst/>
          </a:prstGeom>
        </p:spPr>
      </p:pic>
      <p:sp>
        <p:nvSpPr>
          <p:cNvPr id="7" name="Title 1"/>
          <p:cNvSpPr>
            <a:spLocks noGrp="1"/>
          </p:cNvSpPr>
          <p:nvPr>
            <p:ph type="ctrTitle"/>
          </p:nvPr>
        </p:nvSpPr>
        <p:spPr>
          <a:xfrm>
            <a:off x="4334932" y="3810767"/>
            <a:ext cx="7653767" cy="1437746"/>
          </a:xfrm>
          <a:noFill/>
        </p:spPr>
        <p:txBody>
          <a:bodyPr/>
          <a:lstStyle>
            <a:lvl1pPr>
              <a:defRPr b="1">
                <a:solidFill>
                  <a:schemeClr val="bg1"/>
                </a:solidFill>
                <a:latin typeface="Lato"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401872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2"/>
          <p:cNvSpPr/>
          <p:nvPr userDrawn="1"/>
        </p:nvSpPr>
        <p:spPr>
          <a:xfrm rot="5400000">
            <a:off x="5845969" y="-1012031"/>
            <a:ext cx="5000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Rectangle 3"/>
          <p:cNvSpPr/>
          <p:nvPr userDrawn="1"/>
        </p:nvSpPr>
        <p:spPr>
          <a:xfrm>
            <a:off x="395288" y="0"/>
            <a:ext cx="2762250" cy="68580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userDrawn="1"/>
        </p:nvSpPr>
        <p:spPr>
          <a:xfrm rot="5400000">
            <a:off x="5045869" y="-1507331"/>
            <a:ext cx="21002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5"/>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106210" y="3767719"/>
            <a:ext cx="1340757" cy="1642428"/>
          </a:xfrm>
          <a:prstGeom prst="rect">
            <a:avLst/>
          </a:prstGeom>
        </p:spPr>
      </p:pic>
      <p:sp>
        <p:nvSpPr>
          <p:cNvPr id="7" name="Title 1"/>
          <p:cNvSpPr>
            <a:spLocks noGrp="1"/>
          </p:cNvSpPr>
          <p:nvPr>
            <p:ph type="ctrTitle"/>
          </p:nvPr>
        </p:nvSpPr>
        <p:spPr>
          <a:xfrm>
            <a:off x="4334932" y="3810767"/>
            <a:ext cx="7653767" cy="1437746"/>
          </a:xfrm>
          <a:noFill/>
        </p:spPr>
        <p:txBody>
          <a:bodyPr/>
          <a:lstStyle>
            <a:lvl1pPr>
              <a:defRPr b="1">
                <a:solidFill>
                  <a:schemeClr val="bg1"/>
                </a:solidFill>
                <a:latin typeface="Lato"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365398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Rectangle 2"/>
          <p:cNvSpPr/>
          <p:nvPr userDrawn="1"/>
        </p:nvSpPr>
        <p:spPr>
          <a:xfrm rot="5400000">
            <a:off x="5845969" y="-1012031"/>
            <a:ext cx="5000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Rectangle 3"/>
          <p:cNvSpPr/>
          <p:nvPr userDrawn="1"/>
        </p:nvSpPr>
        <p:spPr>
          <a:xfrm>
            <a:off x="395288" y="0"/>
            <a:ext cx="2762250" cy="6858000"/>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userDrawn="1"/>
        </p:nvSpPr>
        <p:spPr>
          <a:xfrm rot="5400000">
            <a:off x="5045869" y="-1507331"/>
            <a:ext cx="21002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5"/>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106210" y="3767719"/>
            <a:ext cx="1340757" cy="1642428"/>
          </a:xfrm>
          <a:prstGeom prst="rect">
            <a:avLst/>
          </a:prstGeom>
        </p:spPr>
      </p:pic>
      <p:sp>
        <p:nvSpPr>
          <p:cNvPr id="7" name="Title 1"/>
          <p:cNvSpPr>
            <a:spLocks noGrp="1"/>
          </p:cNvSpPr>
          <p:nvPr>
            <p:ph type="ctrTitle"/>
          </p:nvPr>
        </p:nvSpPr>
        <p:spPr>
          <a:xfrm>
            <a:off x="4334932" y="3810767"/>
            <a:ext cx="7653767" cy="1437746"/>
          </a:xfrm>
          <a:noFill/>
        </p:spPr>
        <p:txBody>
          <a:bodyPr/>
          <a:lstStyle>
            <a:lvl1pPr>
              <a:defRPr b="1">
                <a:solidFill>
                  <a:schemeClr val="bg1"/>
                </a:solidFill>
                <a:latin typeface="Lato"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2262588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userDrawn="1"/>
        </p:nvSpPr>
        <p:spPr>
          <a:xfrm rot="5400000">
            <a:off x="5435600" y="-1897062"/>
            <a:ext cx="1320800" cy="12192000"/>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TextBox 3"/>
          <p:cNvSpPr txBox="1">
            <a:spLocks noChangeArrowheads="1"/>
          </p:cNvSpPr>
          <p:nvPr userDrawn="1"/>
        </p:nvSpPr>
        <p:spPr bwMode="auto">
          <a:xfrm>
            <a:off x="8145463" y="5554663"/>
            <a:ext cx="4114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1600" b="1" dirty="0">
                <a:solidFill>
                  <a:schemeClr val="tx2"/>
                </a:solidFill>
                <a:latin typeface="Book Antiqua" pitchFamily="18" charset="0"/>
              </a:rPr>
              <a:t>Government Finance Officers Association</a:t>
            </a:r>
          </a:p>
        </p:txBody>
      </p:sp>
      <p:sp>
        <p:nvSpPr>
          <p:cNvPr id="5" name="Rectangle 4"/>
          <p:cNvSpPr/>
          <p:nvPr userDrawn="1"/>
        </p:nvSpPr>
        <p:spPr>
          <a:xfrm rot="5400000">
            <a:off x="5845969" y="-1012031"/>
            <a:ext cx="5000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userDrawn="1"/>
        </p:nvSpPr>
        <p:spPr>
          <a:xfrm>
            <a:off x="395288" y="0"/>
            <a:ext cx="1760537" cy="6858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7"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8263" y="5435600"/>
            <a:ext cx="457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91644" y="680508"/>
            <a:ext cx="9632133" cy="1757892"/>
          </a:xfrm>
          <a:solidFill>
            <a:schemeClr val="bg1"/>
          </a:solidFill>
        </p:spPr>
        <p:txBody>
          <a:bodyPr/>
          <a:lstStyle>
            <a:lvl1pPr>
              <a:defRPr b="1">
                <a:solidFill>
                  <a:schemeClr val="accent1"/>
                </a:solidFill>
                <a:latin typeface="Lato"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4100413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a:xfrm rot="5400000">
            <a:off x="5845969" y="-1012031"/>
            <a:ext cx="5000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Rectangle 3"/>
          <p:cNvSpPr/>
          <p:nvPr userDrawn="1"/>
        </p:nvSpPr>
        <p:spPr>
          <a:xfrm>
            <a:off x="395288" y="0"/>
            <a:ext cx="2762250" cy="6858000"/>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userDrawn="1"/>
        </p:nvSpPr>
        <p:spPr>
          <a:xfrm rot="5400000">
            <a:off x="5045869" y="-1507331"/>
            <a:ext cx="2100262" cy="121920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5"/>
          <p:cNvPicPr>
            <a:picLocks noChangeAspect="1"/>
          </p:cNvPicPr>
          <p:nvPr userDrawn="1"/>
        </p:nvPicPr>
        <p:blipFill>
          <a:blip r:embed="rId2"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1106210" y="3767719"/>
            <a:ext cx="1340757" cy="1642428"/>
          </a:xfrm>
          <a:prstGeom prst="rect">
            <a:avLst/>
          </a:prstGeom>
        </p:spPr>
      </p:pic>
      <p:sp>
        <p:nvSpPr>
          <p:cNvPr id="9" name="Title 1"/>
          <p:cNvSpPr>
            <a:spLocks noGrp="1"/>
          </p:cNvSpPr>
          <p:nvPr>
            <p:ph type="ctrTitle"/>
          </p:nvPr>
        </p:nvSpPr>
        <p:spPr>
          <a:xfrm>
            <a:off x="4334932" y="3810767"/>
            <a:ext cx="7653767" cy="1437746"/>
          </a:xfrm>
          <a:noFill/>
        </p:spPr>
        <p:txBody>
          <a:bodyPr/>
          <a:lstStyle>
            <a:lvl1pPr>
              <a:defRPr b="1">
                <a:solidFill>
                  <a:schemeClr val="bg1"/>
                </a:solidFill>
                <a:latin typeface="Lato" panose="020F0502020204030203" pitchFamily="34" charset="0"/>
              </a:defRPr>
            </a:lvl1pPr>
          </a:lstStyle>
          <a:p>
            <a:r>
              <a:rPr lang="en-US" dirty="0"/>
              <a:t>Click to edit Master title style</a:t>
            </a:r>
          </a:p>
        </p:txBody>
      </p:sp>
    </p:spTree>
    <p:extLst>
      <p:ext uri="{BB962C8B-B14F-4D97-AF65-F5344CB8AC3E}">
        <p14:creationId xmlns:p14="http://schemas.microsoft.com/office/powerpoint/2010/main" val="2152868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22313" y="0"/>
            <a:ext cx="1146968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722313" y="1249363"/>
            <a:ext cx="11487150" cy="546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6905" r:id="rId1"/>
    <p:sldLayoutId id="2147486906" r:id="rId2"/>
    <p:sldLayoutId id="2147486907" r:id="rId3"/>
    <p:sldLayoutId id="2147486908" r:id="rId4"/>
    <p:sldLayoutId id="2147486909" r:id="rId5"/>
    <p:sldLayoutId id="2147486910" r:id="rId6"/>
    <p:sldLayoutId id="2147486911" r:id="rId7"/>
  </p:sldLayoutIdLst>
  <p:hf hdr="0" ftr="0" dt="0"/>
  <p:txStyles>
    <p:titleStyle>
      <a:lvl1pPr algn="ctr" rtl="0" eaLnBrk="0" fontAlgn="base" hangingPunct="0">
        <a:spcBef>
          <a:spcPct val="0"/>
        </a:spcBef>
        <a:spcAft>
          <a:spcPct val="0"/>
        </a:spcAft>
        <a:defRPr sz="4400" b="1" kern="1200">
          <a:solidFill>
            <a:schemeClr val="tx2"/>
          </a:solidFill>
          <a:latin typeface="Lato" panose="020F0502020204030203" pitchFamily="34" charset="0"/>
          <a:ea typeface="+mj-ea"/>
          <a:cs typeface="+mj-cs"/>
        </a:defRPr>
      </a:lvl1pPr>
      <a:lvl2pPr algn="ctr" rtl="0" eaLnBrk="0" fontAlgn="base" hangingPunct="0">
        <a:spcBef>
          <a:spcPct val="0"/>
        </a:spcBef>
        <a:spcAft>
          <a:spcPct val="0"/>
        </a:spcAft>
        <a:defRPr sz="4400" b="1">
          <a:solidFill>
            <a:schemeClr val="tx2"/>
          </a:solidFill>
          <a:latin typeface="Lato" panose="020F0502020204030203" pitchFamily="34" charset="0"/>
        </a:defRPr>
      </a:lvl2pPr>
      <a:lvl3pPr algn="ctr" rtl="0" eaLnBrk="0" fontAlgn="base" hangingPunct="0">
        <a:spcBef>
          <a:spcPct val="0"/>
        </a:spcBef>
        <a:spcAft>
          <a:spcPct val="0"/>
        </a:spcAft>
        <a:defRPr sz="4400" b="1">
          <a:solidFill>
            <a:schemeClr val="tx2"/>
          </a:solidFill>
          <a:latin typeface="Lato" panose="020F0502020204030203" pitchFamily="34" charset="0"/>
        </a:defRPr>
      </a:lvl3pPr>
      <a:lvl4pPr algn="ctr" rtl="0" eaLnBrk="0" fontAlgn="base" hangingPunct="0">
        <a:spcBef>
          <a:spcPct val="0"/>
        </a:spcBef>
        <a:spcAft>
          <a:spcPct val="0"/>
        </a:spcAft>
        <a:defRPr sz="4400" b="1">
          <a:solidFill>
            <a:schemeClr val="tx2"/>
          </a:solidFill>
          <a:latin typeface="Lato" panose="020F0502020204030203" pitchFamily="34" charset="0"/>
        </a:defRPr>
      </a:lvl4pPr>
      <a:lvl5pPr algn="ctr" rtl="0" eaLnBrk="0" fontAlgn="base" hangingPunct="0">
        <a:spcBef>
          <a:spcPct val="0"/>
        </a:spcBef>
        <a:spcAft>
          <a:spcPct val="0"/>
        </a:spcAft>
        <a:defRPr sz="4400" b="1">
          <a:solidFill>
            <a:schemeClr val="tx2"/>
          </a:solidFill>
          <a:latin typeface="Lato" panose="020F0502020204030203" pitchFamily="34" charset="0"/>
        </a:defRPr>
      </a:lvl5pPr>
      <a:lvl6pPr marL="457200" algn="ctr" rtl="0" fontAlgn="base">
        <a:spcBef>
          <a:spcPct val="0"/>
        </a:spcBef>
        <a:spcAft>
          <a:spcPct val="0"/>
        </a:spcAft>
        <a:defRPr sz="4400">
          <a:solidFill>
            <a:schemeClr val="bg1"/>
          </a:solidFill>
          <a:latin typeface="Helvetica" pitchFamily="34" charset="0"/>
        </a:defRPr>
      </a:lvl6pPr>
      <a:lvl7pPr marL="914400" algn="ctr" rtl="0" fontAlgn="base">
        <a:spcBef>
          <a:spcPct val="0"/>
        </a:spcBef>
        <a:spcAft>
          <a:spcPct val="0"/>
        </a:spcAft>
        <a:defRPr sz="4400">
          <a:solidFill>
            <a:schemeClr val="bg1"/>
          </a:solidFill>
          <a:latin typeface="Helvetica" pitchFamily="34" charset="0"/>
        </a:defRPr>
      </a:lvl7pPr>
      <a:lvl8pPr marL="1371600" algn="ctr" rtl="0" fontAlgn="base">
        <a:spcBef>
          <a:spcPct val="0"/>
        </a:spcBef>
        <a:spcAft>
          <a:spcPct val="0"/>
        </a:spcAft>
        <a:defRPr sz="4400">
          <a:solidFill>
            <a:schemeClr val="bg1"/>
          </a:solidFill>
          <a:latin typeface="Helvetica" pitchFamily="34" charset="0"/>
        </a:defRPr>
      </a:lvl8pPr>
      <a:lvl9pPr marL="1828800" algn="ctr" rtl="0" fontAlgn="base">
        <a:spcBef>
          <a:spcPct val="0"/>
        </a:spcBef>
        <a:spcAft>
          <a:spcPct val="0"/>
        </a:spcAft>
        <a:defRPr sz="4400">
          <a:solidFill>
            <a:schemeClr val="bg1"/>
          </a:solidFill>
          <a:latin typeface="Helvetica" pitchFamily="34" charset="0"/>
        </a:defRPr>
      </a:lvl9pPr>
    </p:titleStyle>
    <p:bodyStyle>
      <a:lvl1pPr marL="457200" indent="-457200" algn="l" rtl="0" eaLnBrk="0" fontAlgn="base" hangingPunct="0">
        <a:spcBef>
          <a:spcPct val="20000"/>
        </a:spcBef>
        <a:spcAft>
          <a:spcPct val="0"/>
        </a:spcAft>
        <a:buClr>
          <a:srgbClr val="004E95"/>
        </a:buClr>
        <a:buSzPct val="125000"/>
        <a:buFont typeface="Courier New" panose="02070309020205020404" pitchFamily="49" charset="0"/>
        <a:buChar char="o"/>
        <a:defRPr sz="3200" kern="1200">
          <a:solidFill>
            <a:schemeClr val="tx1"/>
          </a:solidFill>
          <a:latin typeface="Lato" panose="020F0502020204030203" pitchFamily="34" charset="0"/>
          <a:ea typeface="+mn-ea"/>
          <a:cs typeface="+mn-cs"/>
        </a:defRPr>
      </a:lvl1pPr>
      <a:lvl2pPr marL="742950" indent="-285750" algn="l" rtl="0" eaLnBrk="0" fontAlgn="base" hangingPunct="0">
        <a:spcBef>
          <a:spcPct val="20000"/>
        </a:spcBef>
        <a:spcAft>
          <a:spcPct val="0"/>
        </a:spcAft>
        <a:buClr>
          <a:srgbClr val="004E95"/>
        </a:buClr>
        <a:buSzPct val="125000"/>
        <a:buFont typeface="Wingdings" panose="05000000000000000000" pitchFamily="2" charset="2"/>
        <a:buChar char="§"/>
        <a:defRPr sz="2800" kern="1200">
          <a:solidFill>
            <a:schemeClr val="tx1"/>
          </a:solidFill>
          <a:latin typeface="Lato" panose="020F0502020204030203" pitchFamily="34" charset="0"/>
          <a:ea typeface="+mn-ea"/>
          <a:cs typeface="+mn-cs"/>
        </a:defRPr>
      </a:lvl2pPr>
      <a:lvl3pPr marL="1143000" indent="-228600" algn="l" rtl="0" eaLnBrk="0" fontAlgn="base" hangingPunct="0">
        <a:spcBef>
          <a:spcPct val="20000"/>
        </a:spcBef>
        <a:spcAft>
          <a:spcPct val="0"/>
        </a:spcAft>
        <a:buClr>
          <a:srgbClr val="004E95"/>
        </a:buClr>
        <a:buSzPct val="110000"/>
        <a:buFont typeface="Arial" panose="020B0604020202020204" pitchFamily="34" charset="0"/>
        <a:buChar char="•"/>
        <a:defRPr sz="2400" kern="1200">
          <a:solidFill>
            <a:schemeClr val="tx1"/>
          </a:solidFill>
          <a:latin typeface="Lato" panose="020F0502020204030203" pitchFamily="34" charset="0"/>
          <a:ea typeface="+mn-ea"/>
          <a:cs typeface="+mn-cs"/>
        </a:defRPr>
      </a:lvl3pPr>
      <a:lvl4pPr marL="1600200" indent="-228600" algn="l" rtl="0" eaLnBrk="0" fontAlgn="base" hangingPunct="0">
        <a:spcBef>
          <a:spcPct val="20000"/>
        </a:spcBef>
        <a:spcAft>
          <a:spcPct val="0"/>
        </a:spcAft>
        <a:buClr>
          <a:srgbClr val="004E95"/>
        </a:buClr>
        <a:buFont typeface="Arial" panose="020B0604020202020204" pitchFamily="34" charset="0"/>
        <a:buChar char="–"/>
        <a:defRPr sz="2000" kern="1200">
          <a:solidFill>
            <a:schemeClr val="tx1"/>
          </a:solidFill>
          <a:latin typeface="Lato" panose="020F0502020204030203" pitchFamily="34" charset="0"/>
          <a:ea typeface="+mn-ea"/>
          <a:cs typeface="+mn-cs"/>
        </a:defRPr>
      </a:lvl4pPr>
      <a:lvl5pPr marL="2057400" indent="-228600" algn="l" rtl="0" eaLnBrk="0" fontAlgn="base" hangingPunct="0">
        <a:spcBef>
          <a:spcPct val="20000"/>
        </a:spcBef>
        <a:spcAft>
          <a:spcPct val="0"/>
        </a:spcAft>
        <a:buClr>
          <a:srgbClr val="004E95"/>
        </a:buClr>
        <a:buFont typeface="Arial" panose="020B0604020202020204" pitchFamily="34" charset="0"/>
        <a:buChar char="»"/>
        <a:defRPr sz="2000" kern="1200">
          <a:solidFill>
            <a:schemeClr val="tx1"/>
          </a:solidFill>
          <a:latin typeface="Lato" panose="020F0502020204030203"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22313" y="0"/>
            <a:ext cx="1146968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722313" y="1249363"/>
            <a:ext cx="11487150" cy="546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6913" r:id="rId1"/>
    <p:sldLayoutId id="2147486914" r:id="rId2"/>
    <p:sldLayoutId id="2147486915" r:id="rId3"/>
    <p:sldLayoutId id="2147486916" r:id="rId4"/>
    <p:sldLayoutId id="2147486917" r:id="rId5"/>
    <p:sldLayoutId id="2147486918" r:id="rId6"/>
    <p:sldLayoutId id="2147486919" r:id="rId7"/>
  </p:sldLayoutIdLst>
  <p:hf hdr="0" ftr="0"/>
  <p:txStyles>
    <p:titleStyle>
      <a:lvl1pPr algn="ctr" rtl="0" eaLnBrk="0" fontAlgn="base" hangingPunct="0">
        <a:spcBef>
          <a:spcPct val="0"/>
        </a:spcBef>
        <a:spcAft>
          <a:spcPct val="0"/>
        </a:spcAft>
        <a:defRPr sz="4400" b="1" kern="1200">
          <a:solidFill>
            <a:schemeClr val="tx2"/>
          </a:solidFill>
          <a:latin typeface="Lato" panose="020F0502020204030203" pitchFamily="34" charset="0"/>
          <a:ea typeface="+mj-ea"/>
          <a:cs typeface="+mj-cs"/>
        </a:defRPr>
      </a:lvl1pPr>
      <a:lvl2pPr algn="ctr" rtl="0" eaLnBrk="0" fontAlgn="base" hangingPunct="0">
        <a:spcBef>
          <a:spcPct val="0"/>
        </a:spcBef>
        <a:spcAft>
          <a:spcPct val="0"/>
        </a:spcAft>
        <a:defRPr sz="4400" b="1">
          <a:solidFill>
            <a:schemeClr val="tx2"/>
          </a:solidFill>
          <a:latin typeface="Lato" panose="020F0502020204030203" pitchFamily="34" charset="0"/>
        </a:defRPr>
      </a:lvl2pPr>
      <a:lvl3pPr algn="ctr" rtl="0" eaLnBrk="0" fontAlgn="base" hangingPunct="0">
        <a:spcBef>
          <a:spcPct val="0"/>
        </a:spcBef>
        <a:spcAft>
          <a:spcPct val="0"/>
        </a:spcAft>
        <a:defRPr sz="4400" b="1">
          <a:solidFill>
            <a:schemeClr val="tx2"/>
          </a:solidFill>
          <a:latin typeface="Lato" panose="020F0502020204030203" pitchFamily="34" charset="0"/>
        </a:defRPr>
      </a:lvl3pPr>
      <a:lvl4pPr algn="ctr" rtl="0" eaLnBrk="0" fontAlgn="base" hangingPunct="0">
        <a:spcBef>
          <a:spcPct val="0"/>
        </a:spcBef>
        <a:spcAft>
          <a:spcPct val="0"/>
        </a:spcAft>
        <a:defRPr sz="4400" b="1">
          <a:solidFill>
            <a:schemeClr val="tx2"/>
          </a:solidFill>
          <a:latin typeface="Lato" panose="020F0502020204030203" pitchFamily="34" charset="0"/>
        </a:defRPr>
      </a:lvl4pPr>
      <a:lvl5pPr algn="ctr" rtl="0" eaLnBrk="0" fontAlgn="base" hangingPunct="0">
        <a:spcBef>
          <a:spcPct val="0"/>
        </a:spcBef>
        <a:spcAft>
          <a:spcPct val="0"/>
        </a:spcAft>
        <a:defRPr sz="4400" b="1">
          <a:solidFill>
            <a:schemeClr val="tx2"/>
          </a:solidFill>
          <a:latin typeface="Lato" panose="020F0502020204030203" pitchFamily="34" charset="0"/>
        </a:defRPr>
      </a:lvl5pPr>
      <a:lvl6pPr marL="457200" algn="ctr" rtl="0" fontAlgn="base">
        <a:spcBef>
          <a:spcPct val="0"/>
        </a:spcBef>
        <a:spcAft>
          <a:spcPct val="0"/>
        </a:spcAft>
        <a:defRPr sz="4400">
          <a:solidFill>
            <a:schemeClr val="bg1"/>
          </a:solidFill>
          <a:latin typeface="Helvetica" pitchFamily="34" charset="0"/>
        </a:defRPr>
      </a:lvl6pPr>
      <a:lvl7pPr marL="914400" algn="ctr" rtl="0" fontAlgn="base">
        <a:spcBef>
          <a:spcPct val="0"/>
        </a:spcBef>
        <a:spcAft>
          <a:spcPct val="0"/>
        </a:spcAft>
        <a:defRPr sz="4400">
          <a:solidFill>
            <a:schemeClr val="bg1"/>
          </a:solidFill>
          <a:latin typeface="Helvetica" pitchFamily="34" charset="0"/>
        </a:defRPr>
      </a:lvl7pPr>
      <a:lvl8pPr marL="1371600" algn="ctr" rtl="0" fontAlgn="base">
        <a:spcBef>
          <a:spcPct val="0"/>
        </a:spcBef>
        <a:spcAft>
          <a:spcPct val="0"/>
        </a:spcAft>
        <a:defRPr sz="4400">
          <a:solidFill>
            <a:schemeClr val="bg1"/>
          </a:solidFill>
          <a:latin typeface="Helvetica" pitchFamily="34" charset="0"/>
        </a:defRPr>
      </a:lvl8pPr>
      <a:lvl9pPr marL="1828800" algn="ctr" rtl="0" fontAlgn="base">
        <a:spcBef>
          <a:spcPct val="0"/>
        </a:spcBef>
        <a:spcAft>
          <a:spcPct val="0"/>
        </a:spcAft>
        <a:defRPr sz="4400">
          <a:solidFill>
            <a:schemeClr val="bg1"/>
          </a:solidFill>
          <a:latin typeface="Helvetica" pitchFamily="34" charset="0"/>
        </a:defRPr>
      </a:lvl9pPr>
    </p:titleStyle>
    <p:bodyStyle>
      <a:lvl1pPr marL="457200" indent="-457200" algn="l" rtl="0" eaLnBrk="0" fontAlgn="base" hangingPunct="0">
        <a:spcBef>
          <a:spcPct val="20000"/>
        </a:spcBef>
        <a:spcAft>
          <a:spcPct val="0"/>
        </a:spcAft>
        <a:buClr>
          <a:srgbClr val="004E95"/>
        </a:buClr>
        <a:buSzPct val="125000"/>
        <a:buFont typeface="Courier New" panose="02070309020205020404" pitchFamily="49" charset="0"/>
        <a:buChar char="o"/>
        <a:defRPr sz="3200" kern="1200">
          <a:solidFill>
            <a:schemeClr val="tx1"/>
          </a:solidFill>
          <a:latin typeface="Lato" panose="020F0502020204030203" pitchFamily="34" charset="0"/>
          <a:ea typeface="+mn-ea"/>
          <a:cs typeface="+mn-cs"/>
        </a:defRPr>
      </a:lvl1pPr>
      <a:lvl2pPr marL="742950" indent="-285750" algn="l" rtl="0" eaLnBrk="0" fontAlgn="base" hangingPunct="0">
        <a:spcBef>
          <a:spcPct val="20000"/>
        </a:spcBef>
        <a:spcAft>
          <a:spcPct val="0"/>
        </a:spcAft>
        <a:buClr>
          <a:srgbClr val="004E95"/>
        </a:buClr>
        <a:buSzPct val="125000"/>
        <a:buFont typeface="Wingdings" panose="05000000000000000000" pitchFamily="2" charset="2"/>
        <a:buChar char="§"/>
        <a:defRPr sz="2800" kern="1200">
          <a:solidFill>
            <a:schemeClr val="tx1"/>
          </a:solidFill>
          <a:latin typeface="Lato" panose="020F0502020204030203" pitchFamily="34" charset="0"/>
          <a:ea typeface="+mn-ea"/>
          <a:cs typeface="+mn-cs"/>
        </a:defRPr>
      </a:lvl2pPr>
      <a:lvl3pPr marL="1143000" indent="-228600" algn="l" rtl="0" eaLnBrk="0" fontAlgn="base" hangingPunct="0">
        <a:spcBef>
          <a:spcPct val="20000"/>
        </a:spcBef>
        <a:spcAft>
          <a:spcPct val="0"/>
        </a:spcAft>
        <a:buClr>
          <a:srgbClr val="004E95"/>
        </a:buClr>
        <a:buSzPct val="110000"/>
        <a:buFont typeface="Arial" panose="020B0604020202020204" pitchFamily="34" charset="0"/>
        <a:buChar char="•"/>
        <a:defRPr sz="2400" kern="1200">
          <a:solidFill>
            <a:schemeClr val="tx1"/>
          </a:solidFill>
          <a:latin typeface="Lato" panose="020F0502020204030203" pitchFamily="34" charset="0"/>
          <a:ea typeface="+mn-ea"/>
          <a:cs typeface="+mn-cs"/>
        </a:defRPr>
      </a:lvl3pPr>
      <a:lvl4pPr marL="1600200" indent="-228600" algn="l" rtl="0" eaLnBrk="0" fontAlgn="base" hangingPunct="0">
        <a:spcBef>
          <a:spcPct val="20000"/>
        </a:spcBef>
        <a:spcAft>
          <a:spcPct val="0"/>
        </a:spcAft>
        <a:buClr>
          <a:srgbClr val="004E95"/>
        </a:buClr>
        <a:buFont typeface="Arial" panose="020B0604020202020204" pitchFamily="34" charset="0"/>
        <a:buChar char="–"/>
        <a:defRPr sz="2000" kern="1200">
          <a:solidFill>
            <a:schemeClr val="tx1"/>
          </a:solidFill>
          <a:latin typeface="Lato" panose="020F0502020204030203" pitchFamily="34" charset="0"/>
          <a:ea typeface="+mn-ea"/>
          <a:cs typeface="+mn-cs"/>
        </a:defRPr>
      </a:lvl4pPr>
      <a:lvl5pPr marL="2057400" indent="-228600" algn="l" rtl="0" eaLnBrk="0" fontAlgn="base" hangingPunct="0">
        <a:spcBef>
          <a:spcPct val="20000"/>
        </a:spcBef>
        <a:spcAft>
          <a:spcPct val="0"/>
        </a:spcAft>
        <a:buClr>
          <a:srgbClr val="004E95"/>
        </a:buClr>
        <a:buFont typeface="Arial" panose="020B0604020202020204" pitchFamily="34" charset="0"/>
        <a:buChar char="»"/>
        <a:defRPr sz="2000" kern="1200">
          <a:solidFill>
            <a:schemeClr val="tx1"/>
          </a:solidFill>
          <a:latin typeface="Lato" panose="020F0502020204030203"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gfoa.org/budget-award"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dCiN6sE-xnw"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JBqzCTbJti0"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EBDEE49-50B2-EE55-C041-96F5889B7357}"/>
              </a:ext>
            </a:extLst>
          </p:cNvPr>
          <p:cNvSpPr txBox="1"/>
          <p:nvPr/>
        </p:nvSpPr>
        <p:spPr>
          <a:xfrm>
            <a:off x="2190307" y="3471538"/>
            <a:ext cx="10001693" cy="1323439"/>
          </a:xfrm>
          <a:prstGeom prst="rect">
            <a:avLst/>
          </a:prstGeom>
          <a:noFill/>
        </p:spPr>
        <p:txBody>
          <a:bodyPr wrap="square">
            <a:spAutoFit/>
          </a:bodyPr>
          <a:lstStyle/>
          <a:p>
            <a:pPr algn="l" fontAlgn="base"/>
            <a:r>
              <a:rPr lang="en-US" sz="2000" b="1" i="0" dirty="0">
                <a:solidFill>
                  <a:srgbClr val="FFFFFF"/>
                </a:solidFill>
                <a:effectLst/>
                <a:latin typeface="Lato" panose="020F0502020204030203" pitchFamily="34" charset="0"/>
              </a:rPr>
              <a:t>GFOA’s Distinguished Budget Presentation Award Program</a:t>
            </a:r>
          </a:p>
          <a:p>
            <a:pPr algn="l" fontAlgn="base"/>
            <a:r>
              <a:rPr lang="en-US" sz="2000" b="1" i="0" dirty="0">
                <a:solidFill>
                  <a:srgbClr val="FFFFFF"/>
                </a:solidFill>
                <a:effectLst/>
                <a:latin typeface="Lato" panose="020F0502020204030203" pitchFamily="34" charset="0"/>
              </a:rPr>
              <a:t>Migration to the Awards Management System</a:t>
            </a:r>
          </a:p>
          <a:p>
            <a:pPr algn="l" fontAlgn="base"/>
            <a:r>
              <a:rPr lang="en-US" sz="2000" b="1" dirty="0">
                <a:solidFill>
                  <a:srgbClr val="FFFFFF"/>
                </a:solidFill>
                <a:latin typeface="Lato" panose="020F0502020204030203" pitchFamily="34" charset="0"/>
              </a:rPr>
              <a:t>Upcoming Changes to the Budget Review Process</a:t>
            </a:r>
          </a:p>
          <a:p>
            <a:pPr algn="l" fontAlgn="base"/>
            <a:r>
              <a:rPr lang="en-US" sz="2000" b="1" i="0" dirty="0">
                <a:solidFill>
                  <a:srgbClr val="FFFFFF"/>
                </a:solidFill>
                <a:effectLst/>
                <a:latin typeface="Lato" panose="020F0502020204030203" pitchFamily="34" charset="0"/>
              </a:rPr>
              <a:t> </a:t>
            </a:r>
            <a:r>
              <a:rPr lang="en-US" sz="2000" b="1" dirty="0">
                <a:solidFill>
                  <a:srgbClr val="FFFFFF"/>
                </a:solidFill>
                <a:latin typeface="Lato" panose="020F0502020204030203" pitchFamily="34" charset="0"/>
              </a:rPr>
              <a:t>October 10</a:t>
            </a:r>
            <a:r>
              <a:rPr lang="en-US" sz="2000" b="1" i="0" dirty="0">
                <a:solidFill>
                  <a:srgbClr val="FFFFFF"/>
                </a:solidFill>
                <a:effectLst/>
                <a:latin typeface="Lato" panose="020F0502020204030203" pitchFamily="34" charset="0"/>
              </a:rPr>
              <a:t>, 2023</a:t>
            </a:r>
          </a:p>
        </p:txBody>
      </p:sp>
    </p:spTree>
    <p:extLst>
      <p:ext uri="{BB962C8B-B14F-4D97-AF65-F5344CB8AC3E}">
        <p14:creationId xmlns:p14="http://schemas.microsoft.com/office/powerpoint/2010/main" val="1109515553"/>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Lato"/>
                <a:ea typeface="Lato"/>
                <a:cs typeface="Lato"/>
              </a:rPr>
              <a:t>Questions?</a:t>
            </a:r>
          </a:p>
        </p:txBody>
      </p:sp>
    </p:spTree>
    <p:extLst>
      <p:ext uri="{BB962C8B-B14F-4D97-AF65-F5344CB8AC3E}">
        <p14:creationId xmlns:p14="http://schemas.microsoft.com/office/powerpoint/2010/main" val="3904790261"/>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FFE9-A8D6-8B2E-ED86-197412C356F8}"/>
              </a:ext>
            </a:extLst>
          </p:cNvPr>
          <p:cNvSpPr>
            <a:spLocks noGrp="1"/>
          </p:cNvSpPr>
          <p:nvPr>
            <p:ph type="title"/>
          </p:nvPr>
        </p:nvSpPr>
        <p:spPr>
          <a:xfrm>
            <a:off x="751630" y="-180063"/>
            <a:ext cx="11198579" cy="660199"/>
          </a:xfrm>
        </p:spPr>
        <p:txBody>
          <a:bodyPr/>
          <a:lstStyle/>
          <a:p>
            <a:pPr algn="ctr"/>
            <a:r>
              <a:rPr lang="en-US" sz="3200" dirty="0">
                <a:solidFill>
                  <a:srgbClr val="0000FF"/>
                </a:solidFill>
              </a:rPr>
              <a:t>Final Comments</a:t>
            </a:r>
          </a:p>
        </p:txBody>
      </p:sp>
      <p:sp>
        <p:nvSpPr>
          <p:cNvPr id="3" name="Content Placeholder 2">
            <a:extLst>
              <a:ext uri="{FF2B5EF4-FFF2-40B4-BE49-F238E27FC236}">
                <a16:creationId xmlns:a16="http://schemas.microsoft.com/office/drawing/2014/main" id="{CABCE3B7-016D-F98D-7171-5E5F6243F323}"/>
              </a:ext>
            </a:extLst>
          </p:cNvPr>
          <p:cNvSpPr>
            <a:spLocks noGrp="1"/>
          </p:cNvSpPr>
          <p:nvPr>
            <p:ph idx="1"/>
          </p:nvPr>
        </p:nvSpPr>
        <p:spPr/>
        <p:txBody>
          <a:bodyPr/>
          <a:lstStyle/>
          <a:p>
            <a:pPr>
              <a:buFont typeface="Arial" panose="020B0604020202020204" pitchFamily="34" charset="0"/>
              <a:buChar char="•"/>
            </a:pPr>
            <a:r>
              <a:rPr lang="en-US" b="1" dirty="0">
                <a:solidFill>
                  <a:srgbClr val="0000FF"/>
                </a:solidFill>
                <a:latin typeface="+mn-lt"/>
              </a:rPr>
              <a:t>AMS becomes fully operational October 16</a:t>
            </a:r>
            <a:r>
              <a:rPr lang="en-US" b="1" baseline="30000" dirty="0">
                <a:solidFill>
                  <a:srgbClr val="0000FF"/>
                </a:solidFill>
                <a:latin typeface="+mn-lt"/>
              </a:rPr>
              <a:t>th</a:t>
            </a:r>
            <a:r>
              <a:rPr lang="en-US" b="1" dirty="0">
                <a:solidFill>
                  <a:srgbClr val="0000FF"/>
                </a:solidFill>
                <a:latin typeface="+mn-lt"/>
              </a:rPr>
              <a:t>.</a:t>
            </a:r>
          </a:p>
          <a:p>
            <a:pPr>
              <a:buFont typeface="Arial" panose="020B0604020202020204" pitchFamily="34" charset="0"/>
              <a:buChar char="•"/>
            </a:pPr>
            <a:r>
              <a:rPr lang="en-US" b="1" dirty="0">
                <a:solidFill>
                  <a:srgbClr val="0000FF"/>
                </a:solidFill>
                <a:latin typeface="+mn-lt"/>
              </a:rPr>
              <a:t>Reviews will only  be accepted through that system.</a:t>
            </a:r>
          </a:p>
          <a:p>
            <a:pPr>
              <a:buFont typeface="Arial" panose="020B0604020202020204" pitchFamily="34" charset="0"/>
              <a:buChar char="•"/>
            </a:pPr>
            <a:r>
              <a:rPr lang="en-US" b="1" dirty="0">
                <a:solidFill>
                  <a:srgbClr val="0000FF"/>
                </a:solidFill>
                <a:latin typeface="+mn-lt"/>
              </a:rPr>
              <a:t>We appreciate your support of the program.</a:t>
            </a:r>
            <a:endParaRPr lang="en-US" b="1" dirty="0">
              <a:solidFill>
                <a:srgbClr val="0000FF"/>
              </a:solidFill>
              <a:latin typeface="+mn-lt"/>
              <a:ea typeface="Calibri"/>
              <a:cs typeface="Calibri"/>
            </a:endParaRPr>
          </a:p>
          <a:p>
            <a:pPr>
              <a:buFont typeface="Arial" panose="020B0604020202020204" pitchFamily="34" charset="0"/>
              <a:buChar char="•"/>
            </a:pPr>
            <a:r>
              <a:rPr lang="en-US" b="1" dirty="0">
                <a:solidFill>
                  <a:srgbClr val="0000FF"/>
                </a:solidFill>
                <a:latin typeface="+mn-lt"/>
              </a:rPr>
              <a:t>GFOA staff is here to help (budgetaward@gfoa.</a:t>
            </a:r>
            <a:r>
              <a:rPr lang="en-US" b="1">
                <a:solidFill>
                  <a:srgbClr val="0000FF"/>
                </a:solidFill>
                <a:latin typeface="+mn-lt"/>
              </a:rPr>
              <a:t>org).</a:t>
            </a:r>
            <a:endParaRPr lang="en-US" b="1" dirty="0">
              <a:solidFill>
                <a:srgbClr val="0000FF"/>
              </a:solidFill>
              <a:latin typeface="+mn-lt"/>
            </a:endParaRPr>
          </a:p>
        </p:txBody>
      </p:sp>
    </p:spTree>
    <p:extLst>
      <p:ext uri="{BB962C8B-B14F-4D97-AF65-F5344CB8AC3E}">
        <p14:creationId xmlns:p14="http://schemas.microsoft.com/office/powerpoint/2010/main" val="183023165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857250" y="0"/>
            <a:ext cx="11199813" cy="425302"/>
          </a:xfrm>
        </p:spPr>
        <p:txBody>
          <a:bodyPr/>
          <a:lstStyle/>
          <a:p>
            <a:pPr algn="ctr"/>
            <a:r>
              <a:rPr lang="en-US" sz="3600" dirty="0">
                <a:solidFill>
                  <a:srgbClr val="0000FF"/>
                </a:solidFill>
                <a:latin typeface="Calibri" panose="020F0502020204030204" pitchFamily="34" charset="0"/>
                <a:cs typeface="Calibri" panose="020F0502020204030204" pitchFamily="34" charset="0"/>
              </a:rPr>
              <a:t>Instructors</a:t>
            </a:r>
            <a:endParaRPr lang="en-US" altLang="en-US"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87CFE82A-CA87-CAD3-B73A-29C26D2766E9}"/>
              </a:ext>
            </a:extLst>
          </p:cNvPr>
          <p:cNvSpPr txBox="1"/>
          <p:nvPr/>
        </p:nvSpPr>
        <p:spPr>
          <a:xfrm>
            <a:off x="2251710" y="2136339"/>
            <a:ext cx="8949690" cy="3170099"/>
          </a:xfrm>
          <a:prstGeom prst="rect">
            <a:avLst/>
          </a:prstGeom>
          <a:noFill/>
        </p:spPr>
        <p:txBody>
          <a:bodyPr wrap="square">
            <a:spAutoFit/>
          </a:bodyPr>
          <a:lstStyle/>
          <a:p>
            <a:pPr algn="l" fontAlgn="base"/>
            <a:r>
              <a:rPr lang="en-US" sz="3200" b="0" i="0" dirty="0">
                <a:solidFill>
                  <a:srgbClr val="0000FF"/>
                </a:solidFill>
                <a:effectLst/>
                <a:latin typeface="+mn-lt"/>
              </a:rPr>
              <a:t>John Fishbein </a:t>
            </a:r>
            <a:r>
              <a:rPr lang="en-US" sz="3200" b="0" i="0" u="none" strike="noStrike" dirty="0">
                <a:solidFill>
                  <a:srgbClr val="0000FF"/>
                </a:solidFill>
                <a:effectLst/>
                <a:latin typeface="+mn-lt"/>
              </a:rPr>
              <a:t>–</a:t>
            </a:r>
            <a:r>
              <a:rPr lang="en-US" sz="3200" b="0" i="0" dirty="0">
                <a:solidFill>
                  <a:srgbClr val="0000FF"/>
                </a:solidFill>
                <a:effectLst/>
                <a:latin typeface="+mn-lt"/>
              </a:rPr>
              <a:t> GFOA</a:t>
            </a:r>
          </a:p>
          <a:p>
            <a:pPr algn="l" fontAlgn="base"/>
            <a:r>
              <a:rPr lang="en-US" sz="3200" b="0" i="0" u="none" strike="noStrike" dirty="0">
                <a:solidFill>
                  <a:srgbClr val="0000FF"/>
                </a:solidFill>
                <a:effectLst/>
                <a:latin typeface="+mn-lt"/>
              </a:rPr>
              <a:t>Lauren Cachey – GFOA</a:t>
            </a:r>
            <a:endParaRPr lang="en-US" sz="3200" b="0" i="0" u="sng" dirty="0">
              <a:solidFill>
                <a:srgbClr val="0000FF"/>
              </a:solidFill>
              <a:effectLst/>
              <a:latin typeface="+mn-lt"/>
            </a:endParaRPr>
          </a:p>
          <a:p>
            <a:r>
              <a:rPr lang="en-US" sz="3200" b="0" i="0" u="none" strike="noStrike" dirty="0">
                <a:solidFill>
                  <a:srgbClr val="0000FF"/>
                </a:solidFill>
                <a:effectLst/>
                <a:latin typeface="+mn-lt"/>
              </a:rPr>
              <a:t>Alex Yanochik – GFOA</a:t>
            </a:r>
          </a:p>
          <a:p>
            <a:endParaRPr lang="en-US" sz="3200" dirty="0">
              <a:solidFill>
                <a:srgbClr val="0000FF"/>
              </a:solidFill>
              <a:latin typeface="+mn-lt"/>
            </a:endParaRPr>
          </a:p>
          <a:p>
            <a:r>
              <a:rPr lang="en-US" sz="3200" b="0" i="0" dirty="0">
                <a:solidFill>
                  <a:srgbClr val="0000FF"/>
                </a:solidFill>
                <a:effectLst/>
                <a:latin typeface="+mn-lt"/>
              </a:rPr>
              <a:t>Contact:  budgetaward@gfoa.org</a:t>
            </a:r>
          </a:p>
          <a:p>
            <a:pPr algn="l" fontAlgn="base"/>
            <a:endParaRPr lang="en-US" sz="4000" b="0" i="0" dirty="0">
              <a:solidFill>
                <a:srgbClr val="FF0000"/>
              </a:solidFill>
              <a:effectLst/>
              <a:latin typeface="Lato" panose="020F0502020204030203" pitchFamily="34" charset="0"/>
            </a:endParaRPr>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p:cNvSpPr>
          <p:nvPr/>
        </p:nvSpPr>
        <p:spPr>
          <a:xfrm>
            <a:off x="10058400" y="5059682"/>
            <a:ext cx="548640" cy="297180"/>
          </a:xfrm>
          <a:prstGeom prst="bracketPair">
            <a:avLst>
              <a:gd name="adj" fmla="val 17949"/>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1A9B7-E04D-4410-BDA6-FC9AB8EB844D}" type="slidenum">
              <a:rPr lang="en-US">
                <a:solidFill>
                  <a:schemeClr val="bg1"/>
                </a:solidFill>
              </a:rPr>
              <a:pPr/>
              <a:t>3</a:t>
            </a:fld>
            <a:endParaRPr lang="en-US" dirty="0">
              <a:solidFill>
                <a:schemeClr val="bg1"/>
              </a:solidFill>
            </a:endParaRPr>
          </a:p>
        </p:txBody>
      </p:sp>
      <p:sp>
        <p:nvSpPr>
          <p:cNvPr id="7" name="Text Box 1"/>
          <p:cNvSpPr txBox="1">
            <a:spLocks noChangeArrowheads="1"/>
          </p:cNvSpPr>
          <p:nvPr/>
        </p:nvSpPr>
        <p:spPr bwMode="auto">
          <a:xfrm>
            <a:off x="6840539" y="2797178"/>
            <a:ext cx="76200" cy="1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 name="Rectangle 11"/>
          <p:cNvSpPr/>
          <p:nvPr/>
        </p:nvSpPr>
        <p:spPr>
          <a:xfrm>
            <a:off x="3607247" y="-138499"/>
            <a:ext cx="4084388" cy="584775"/>
          </a:xfrm>
          <a:prstGeom prst="rect">
            <a:avLst/>
          </a:prstGeom>
        </p:spPr>
        <p:txBody>
          <a:bodyPr wrap="none">
            <a:spAutoFit/>
          </a:bodyPr>
          <a:lstStyle/>
          <a:p>
            <a:pPr algn="ctr">
              <a:spcBef>
                <a:spcPct val="50000"/>
              </a:spcBef>
            </a:pPr>
            <a:r>
              <a:rPr lang="en-US" sz="3200" b="1" dirty="0">
                <a:solidFill>
                  <a:srgbClr val="0000FF"/>
                </a:solidFill>
                <a:latin typeface="+mj-lt"/>
              </a:rPr>
              <a:t>Format of This Training</a:t>
            </a:r>
          </a:p>
        </p:txBody>
      </p:sp>
      <p:sp>
        <p:nvSpPr>
          <p:cNvPr id="2" name="Rectangle 2"/>
          <p:cNvSpPr>
            <a:spLocks noChangeArrowheads="1"/>
          </p:cNvSpPr>
          <p:nvPr/>
        </p:nvSpPr>
        <p:spPr bwMode="auto">
          <a:xfrm>
            <a:off x="6003638" y="9011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defTabSz="914354"/>
            <a:endParaRPr lang="en-US" altLang="en-US" dirty="0">
              <a:latin typeface="Arial" pitchFamily="34" charset="0"/>
              <a:cs typeface="Arial" pitchFamily="34" charset="0"/>
            </a:endParaRPr>
          </a:p>
        </p:txBody>
      </p:sp>
      <p:sp>
        <p:nvSpPr>
          <p:cNvPr id="4" name="TextBox 3">
            <a:extLst>
              <a:ext uri="{FF2B5EF4-FFF2-40B4-BE49-F238E27FC236}">
                <a16:creationId xmlns:a16="http://schemas.microsoft.com/office/drawing/2014/main" id="{5C1C4D1C-CE6F-E2B9-3F18-776E29BE46C1}"/>
              </a:ext>
            </a:extLst>
          </p:cNvPr>
          <p:cNvSpPr txBox="1"/>
          <p:nvPr/>
        </p:nvSpPr>
        <p:spPr>
          <a:xfrm>
            <a:off x="786810" y="748635"/>
            <a:ext cx="11405190" cy="4847481"/>
          </a:xfrm>
          <a:prstGeom prst="rect">
            <a:avLst/>
          </a:prstGeom>
          <a:noFill/>
        </p:spPr>
        <p:txBody>
          <a:bodyPr wrap="square">
            <a:spAutoFit/>
          </a:bodyPr>
          <a:lstStyle/>
          <a:p>
            <a:pPr marL="342900" marR="0" indent="-342900">
              <a:spcBef>
                <a:spcPts val="0"/>
              </a:spcBef>
              <a:spcAft>
                <a:spcPts val="0"/>
              </a:spcAft>
              <a:buFont typeface="Arial" panose="020B0604020202020204" pitchFamily="34" charset="0"/>
              <a:buChar char="•"/>
            </a:pPr>
            <a:r>
              <a:rPr lang="en-US" sz="2400" b="1" dirty="0">
                <a:solidFill>
                  <a:srgbClr val="0000FF"/>
                </a:solidFill>
                <a:effectLst/>
                <a:latin typeface="+mn-lt"/>
                <a:ea typeface="Calibri" panose="020F0502020204030204" pitchFamily="34" charset="0"/>
                <a:cs typeface="Calibri" panose="020F0502020204030204" pitchFamily="34" charset="0"/>
              </a:rPr>
              <a:t>Brief Introduction of the Benefits of GFOA’s Award Management System</a:t>
            </a:r>
          </a:p>
          <a:p>
            <a:pPr marR="0">
              <a:spcBef>
                <a:spcPts val="0"/>
              </a:spcBef>
              <a:spcAft>
                <a:spcPts val="0"/>
              </a:spcAft>
            </a:pPr>
            <a:endParaRPr lang="en-US" sz="2400" b="1" dirty="0">
              <a:solidFill>
                <a:srgbClr val="0000FF"/>
              </a:solidFill>
              <a:effectLst/>
              <a:latin typeface="+mn-lt"/>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400" b="1" dirty="0">
                <a:solidFill>
                  <a:srgbClr val="0000FF"/>
                </a:solidFill>
                <a:effectLst/>
                <a:latin typeface="+mn-lt"/>
                <a:ea typeface="Calibri" panose="020F0502020204030204" pitchFamily="34" charset="0"/>
                <a:cs typeface="Calibri" panose="020F0502020204030204" pitchFamily="34" charset="0"/>
              </a:rPr>
              <a:t>Videos to Explain How to Use the System</a:t>
            </a:r>
          </a:p>
          <a:p>
            <a:pPr marL="342900" marR="0" indent="-342900">
              <a:spcBef>
                <a:spcPts val="0"/>
              </a:spcBef>
              <a:spcAft>
                <a:spcPts val="0"/>
              </a:spcAft>
              <a:buFont typeface="Arial" panose="020B0604020202020204" pitchFamily="34" charset="0"/>
              <a:buChar char="•"/>
            </a:pPr>
            <a:endParaRPr lang="en-US" sz="2400" b="1" dirty="0">
              <a:solidFill>
                <a:srgbClr val="0000FF"/>
              </a:solidFill>
              <a:latin typeface="+mn-lt"/>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400" b="1" dirty="0">
                <a:solidFill>
                  <a:srgbClr val="0000FF"/>
                </a:solidFill>
                <a:effectLst/>
                <a:latin typeface="+mn-lt"/>
                <a:ea typeface="Calibri" panose="020F0502020204030204" pitchFamily="34" charset="0"/>
                <a:cs typeface="Times New Roman" panose="02020603050405020304" pitchFamily="18" charset="0"/>
              </a:rPr>
              <a:t>Instructions Included in this Presentation</a:t>
            </a:r>
          </a:p>
          <a:p>
            <a:pPr marL="342900" marR="0" indent="-342900">
              <a:spcBef>
                <a:spcPts val="0"/>
              </a:spcBef>
              <a:spcAft>
                <a:spcPts val="0"/>
              </a:spcAft>
              <a:buFont typeface="Arial" panose="020B0604020202020204" pitchFamily="34" charset="0"/>
              <a:buChar char="•"/>
            </a:pPr>
            <a:endParaRPr lang="en-US" sz="2400" b="1" dirty="0">
              <a:solidFill>
                <a:srgbClr val="0000FF"/>
              </a:solidFill>
              <a:effectLst/>
              <a:latin typeface="+mn-lt"/>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dirty="0">
                <a:solidFill>
                  <a:srgbClr val="0000FF"/>
                </a:solidFill>
                <a:latin typeface="+mn-lt"/>
                <a:ea typeface="Calibri" panose="020F0502020204030204" pitchFamily="34" charset="0"/>
                <a:cs typeface="Times New Roman" panose="02020603050405020304" pitchFamily="18" charset="0"/>
              </a:rPr>
              <a:t>Questions will be Taken</a:t>
            </a:r>
          </a:p>
          <a:p>
            <a:pPr marR="0">
              <a:spcBef>
                <a:spcPts val="0"/>
              </a:spcBef>
              <a:spcAft>
                <a:spcPts val="0"/>
              </a:spcAft>
            </a:pPr>
            <a:endParaRPr lang="en-US" sz="2400" b="1" dirty="0">
              <a:solidFill>
                <a:srgbClr val="0000FF"/>
              </a:solidFill>
              <a:latin typeface="+mn-lt"/>
              <a:ea typeface="Calibri" panose="020F0502020204030204" pitchFamily="34" charset="0"/>
              <a:cs typeface="Times New Roman" panose="02020603050405020304" pitchFamily="18" charset="0"/>
            </a:endParaRPr>
          </a:p>
          <a:p>
            <a:pPr marL="342900" indent="-342900">
              <a:spcBef>
                <a:spcPts val="0"/>
              </a:spcBef>
              <a:spcAft>
                <a:spcPts val="0"/>
              </a:spcAft>
              <a:buFont typeface="Arial" panose="020B0604020202020204" pitchFamily="34" charset="0"/>
              <a:buChar char="•"/>
            </a:pPr>
            <a:r>
              <a:rPr lang="en-US" sz="2400" b="1" dirty="0">
                <a:solidFill>
                  <a:srgbClr val="0000FF"/>
                </a:solidFill>
                <a:effectLst/>
                <a:latin typeface="+mn-lt"/>
                <a:ea typeface="Calibri" panose="020F0502020204030204" pitchFamily="34" charset="0"/>
                <a:cs typeface="Times New Roman" panose="02020603050405020304" pitchFamily="18" charset="0"/>
              </a:rPr>
              <a:t>This Presentation will be Available on GFOA’s Budget Awards Home Page (</a:t>
            </a:r>
            <a:r>
              <a:rPr lang="en-US" sz="2400" b="1" dirty="0">
                <a:solidFill>
                  <a:srgbClr val="0000FF"/>
                </a:solidFill>
                <a:effectLst/>
                <a:latin typeface="+mn-lt"/>
                <a:ea typeface="Calibri" panose="020F0502020204030204" pitchFamily="34" charset="0"/>
                <a:cs typeface="Times New Roman" panose="02020603050405020304" pitchFamily="18" charset="0"/>
                <a:hlinkClick r:id="rId2"/>
              </a:rPr>
              <a:t>https://www.gfoa.org/budget-award</a:t>
            </a:r>
            <a:r>
              <a:rPr lang="en-US" sz="2400" b="1" dirty="0">
                <a:solidFill>
                  <a:srgbClr val="0000FF"/>
                </a:solidFill>
                <a:effectLst/>
                <a:latin typeface="+mn-lt"/>
                <a:ea typeface="Calibri" panose="020F0502020204030204" pitchFamily="34" charset="0"/>
                <a:cs typeface="Times New Roman" panose="02020603050405020304" pitchFamily="18" charset="0"/>
              </a:rPr>
              <a:t>)  by October 16, 2023</a:t>
            </a:r>
          </a:p>
          <a:p>
            <a:pPr marL="342900" marR="0" indent="-342900">
              <a:spcBef>
                <a:spcPts val="0"/>
              </a:spcBef>
              <a:spcAft>
                <a:spcPts val="0"/>
              </a:spcAft>
              <a:buFont typeface="Arial" panose="020B0604020202020204" pitchFamily="34" charset="0"/>
              <a:buChar char="•"/>
            </a:pPr>
            <a:endParaRPr lang="en-US" sz="2400" b="1" dirty="0">
              <a:solidFill>
                <a:srgbClr val="0000FF"/>
              </a:solidFill>
              <a:effectLst/>
              <a:latin typeface="+mn-lt"/>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endParaRPr lang="en-US" sz="2400" b="1" dirty="0">
              <a:solidFill>
                <a:srgbClr val="0000FF"/>
              </a:solidFill>
              <a:latin typeface="+mn-lt"/>
              <a:ea typeface="Calibri" panose="020F0502020204030204" pitchFamily="34" charset="0"/>
              <a:cs typeface="Times New Roman" panose="02020603050405020304" pitchFamily="18" charset="0"/>
              <a:hlinkClick r:id="rId2"/>
            </a:endParaRPr>
          </a:p>
          <a:p>
            <a:pPr marL="0" marR="0">
              <a:spcBef>
                <a:spcPts val="0"/>
              </a:spcBef>
              <a:spcAft>
                <a:spcPts val="0"/>
              </a:spcAft>
            </a:pPr>
            <a:r>
              <a:rPr lang="en-US" sz="2100" b="1" dirty="0">
                <a:solidFill>
                  <a:srgbClr val="0000FF"/>
                </a:solidFill>
                <a:effectLst/>
                <a:latin typeface="+mn-l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275130379"/>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p:cNvSpPr>
          <p:nvPr/>
        </p:nvSpPr>
        <p:spPr>
          <a:xfrm>
            <a:off x="10058400" y="5059682"/>
            <a:ext cx="548640" cy="297180"/>
          </a:xfrm>
          <a:prstGeom prst="bracketPair">
            <a:avLst>
              <a:gd name="adj" fmla="val 17949"/>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1A9B7-E04D-4410-BDA6-FC9AB8EB844D}" type="slidenum">
              <a:rPr lang="en-US">
                <a:solidFill>
                  <a:schemeClr val="bg1"/>
                </a:solidFill>
              </a:rPr>
              <a:pPr/>
              <a:t>4</a:t>
            </a:fld>
            <a:endParaRPr lang="en-US" dirty="0">
              <a:solidFill>
                <a:schemeClr val="bg1"/>
              </a:solidFill>
            </a:endParaRPr>
          </a:p>
        </p:txBody>
      </p:sp>
      <p:sp>
        <p:nvSpPr>
          <p:cNvPr id="7" name="Text Box 1"/>
          <p:cNvSpPr txBox="1">
            <a:spLocks noChangeArrowheads="1"/>
          </p:cNvSpPr>
          <p:nvPr/>
        </p:nvSpPr>
        <p:spPr bwMode="auto">
          <a:xfrm>
            <a:off x="6840539" y="2797178"/>
            <a:ext cx="76200" cy="1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 name="Rectangle 11"/>
          <p:cNvSpPr/>
          <p:nvPr/>
        </p:nvSpPr>
        <p:spPr>
          <a:xfrm>
            <a:off x="1783395" y="-77359"/>
            <a:ext cx="2309478" cy="584775"/>
          </a:xfrm>
          <a:prstGeom prst="rect">
            <a:avLst/>
          </a:prstGeom>
        </p:spPr>
        <p:txBody>
          <a:bodyPr wrap="none">
            <a:spAutoFit/>
          </a:bodyPr>
          <a:lstStyle/>
          <a:p>
            <a:pPr algn="ctr">
              <a:spcBef>
                <a:spcPct val="50000"/>
              </a:spcBef>
            </a:pPr>
            <a:r>
              <a:rPr lang="en-US" sz="3200" b="1" dirty="0">
                <a:solidFill>
                  <a:srgbClr val="0000FF"/>
                </a:solidFill>
                <a:latin typeface="+mj-lt"/>
              </a:rPr>
              <a:t>Introduction</a:t>
            </a:r>
          </a:p>
        </p:txBody>
      </p:sp>
      <p:sp>
        <p:nvSpPr>
          <p:cNvPr id="2" name="Rectangle 2"/>
          <p:cNvSpPr>
            <a:spLocks noChangeArrowheads="1"/>
          </p:cNvSpPr>
          <p:nvPr/>
        </p:nvSpPr>
        <p:spPr bwMode="auto">
          <a:xfrm>
            <a:off x="6003638" y="9011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defTabSz="914354"/>
            <a:endParaRPr lang="en-US" altLang="en-US" dirty="0">
              <a:latin typeface="Arial" pitchFamily="34" charset="0"/>
              <a:cs typeface="Arial" pitchFamily="34" charset="0"/>
            </a:endParaRPr>
          </a:p>
        </p:txBody>
      </p:sp>
      <p:sp>
        <p:nvSpPr>
          <p:cNvPr id="4" name="TextBox 3">
            <a:extLst>
              <a:ext uri="{FF2B5EF4-FFF2-40B4-BE49-F238E27FC236}">
                <a16:creationId xmlns:a16="http://schemas.microsoft.com/office/drawing/2014/main" id="{5C1C4D1C-CE6F-E2B9-3F18-776E29BE46C1}"/>
              </a:ext>
            </a:extLst>
          </p:cNvPr>
          <p:cNvSpPr txBox="1"/>
          <p:nvPr/>
        </p:nvSpPr>
        <p:spPr>
          <a:xfrm>
            <a:off x="786808" y="507416"/>
            <a:ext cx="11405191" cy="6386364"/>
          </a:xfrm>
          <a:prstGeom prst="rect">
            <a:avLst/>
          </a:prstGeom>
          <a:noFill/>
        </p:spPr>
        <p:txBody>
          <a:bodyPr wrap="square">
            <a:spAutoFit/>
          </a:bodyPr>
          <a:lstStyle/>
          <a:p>
            <a:pPr marL="342900" marR="0" indent="-342900">
              <a:spcBef>
                <a:spcPts val="0"/>
              </a:spcBef>
              <a:spcAft>
                <a:spcPts val="0"/>
              </a:spcAft>
              <a:buFont typeface="Arial" panose="020B0604020202020204" pitchFamily="34" charset="0"/>
              <a:buChar char="•"/>
            </a:pPr>
            <a:r>
              <a:rPr lang="en-US" sz="2100" b="1"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GFOA launched the AMS in June 2020 for the Certificate of Achievement for Excellence in Financial Reporting (COA) Program with the intent to migrate other GFOA award programs to this platform.</a:t>
            </a:r>
          </a:p>
          <a:p>
            <a:pPr marR="0">
              <a:spcBef>
                <a:spcPts val="0"/>
              </a:spcBef>
              <a:spcAft>
                <a:spcPts val="0"/>
              </a:spcAft>
            </a:pPr>
            <a:endParaRPr lang="en-US" sz="2100" b="1"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100" b="1"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The Popular Annual Financial Reporting (PAFR) program was successfully migrated in 2022.</a:t>
            </a:r>
          </a:p>
          <a:p>
            <a:pPr marL="342900" marR="0" indent="-342900">
              <a:spcBef>
                <a:spcPts val="0"/>
              </a:spcBef>
              <a:spcAft>
                <a:spcPts val="0"/>
              </a:spcAft>
              <a:buFont typeface="Arial" panose="020B0604020202020204" pitchFamily="34" charset="0"/>
              <a:buChar char="•"/>
            </a:pPr>
            <a:endParaRPr lang="en-US" sz="2100" b="1"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100" b="1" dirty="0">
                <a:solidFill>
                  <a:srgbClr val="0000FF"/>
                </a:solidFill>
                <a:effectLst/>
                <a:latin typeface="+mn-lt"/>
                <a:ea typeface="Calibri" panose="020F0502020204030204" pitchFamily="34" charset="0"/>
                <a:cs typeface="Times New Roman" panose="02020603050405020304" pitchFamily="18" charset="0"/>
              </a:rPr>
              <a:t>This transition will change the way you receive and complete your Budget review assignments. It will also deliver substantial benefits that will make your reviews quicker and easier. </a:t>
            </a:r>
          </a:p>
          <a:p>
            <a:pPr marR="0">
              <a:spcBef>
                <a:spcPts val="0"/>
              </a:spcBef>
              <a:spcAft>
                <a:spcPts val="0"/>
              </a:spcAft>
            </a:pPr>
            <a:endParaRPr lang="en-US" sz="2100" b="1" dirty="0">
              <a:solidFill>
                <a:srgbClr val="0000FF"/>
              </a:solidFill>
              <a:effectLst/>
              <a:latin typeface="+mn-lt"/>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100" b="1" dirty="0">
                <a:solidFill>
                  <a:srgbClr val="0000FF"/>
                </a:solidFill>
                <a:latin typeface="+mn-lt"/>
                <a:ea typeface="Calibri" panose="020F0502020204030204" pitchFamily="34" charset="0"/>
                <a:cs typeface="Times New Roman" panose="02020603050405020304" pitchFamily="18" charset="0"/>
              </a:rPr>
              <a:t>No change in criteria.</a:t>
            </a:r>
          </a:p>
          <a:p>
            <a:pPr marL="342900" marR="0" indent="-342900">
              <a:spcBef>
                <a:spcPts val="0"/>
              </a:spcBef>
              <a:spcAft>
                <a:spcPts val="0"/>
              </a:spcAft>
              <a:buFont typeface="Arial" panose="020B0604020202020204" pitchFamily="34" charset="0"/>
              <a:buChar char="•"/>
            </a:pPr>
            <a:endParaRPr lang="en-US" sz="2100" b="1" dirty="0">
              <a:solidFill>
                <a:srgbClr val="0000FF"/>
              </a:solidFill>
              <a:effectLst/>
              <a:latin typeface="+mn-lt"/>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100" b="1" dirty="0">
                <a:solidFill>
                  <a:srgbClr val="0000FF"/>
                </a:solidFill>
                <a:latin typeface="+mn-lt"/>
                <a:ea typeface="Calibri" panose="020F0502020204030204" pitchFamily="34" charset="0"/>
                <a:cs typeface="Times New Roman" panose="02020603050405020304" pitchFamily="18" charset="0"/>
              </a:rPr>
              <a:t>New system starts on October 16, 2023.</a:t>
            </a:r>
            <a:endParaRPr lang="en-US" sz="2100" b="1" dirty="0">
              <a:solidFill>
                <a:srgbClr val="0000FF"/>
              </a:solidFill>
              <a:effectLst/>
              <a:latin typeface="+mn-lt"/>
              <a:ea typeface="Calibri" panose="020F0502020204030204" pitchFamily="34" charset="0"/>
              <a:cs typeface="Times New Roman" panose="02020603050405020304" pitchFamily="18" charset="0"/>
            </a:endParaRPr>
          </a:p>
          <a:p>
            <a:pPr marL="0" marR="0">
              <a:spcBef>
                <a:spcPts val="0"/>
              </a:spcBef>
              <a:spcAft>
                <a:spcPts val="0"/>
              </a:spcAft>
            </a:pPr>
            <a:r>
              <a:rPr lang="en-US" sz="2100" b="1" dirty="0">
                <a:solidFill>
                  <a:srgbClr val="0000FF"/>
                </a:solidFill>
                <a:effectLst/>
                <a:latin typeface="+mn-lt"/>
                <a:ea typeface="Calibri" panose="020F0502020204030204" pitchFamily="34"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100" b="1" dirty="0">
                <a:solidFill>
                  <a:srgbClr val="0000FF"/>
                </a:solidFill>
                <a:effectLst/>
                <a:latin typeface="+mn-lt"/>
                <a:ea typeface="Calibri" panose="020F0502020204030204" pitchFamily="34" charset="0"/>
                <a:cs typeface="Times New Roman" panose="02020603050405020304" pitchFamily="18" charset="0"/>
              </a:rPr>
              <a:t>Some of the benefits you’ll see are:</a:t>
            </a:r>
          </a:p>
          <a:p>
            <a:pPr marL="800100" lvl="1" indent="-342900">
              <a:spcBef>
                <a:spcPts val="0"/>
              </a:spcBef>
              <a:spcAft>
                <a:spcPts val="0"/>
              </a:spcAft>
              <a:buFont typeface="Courier New" panose="02070309020205020404" pitchFamily="49" charset="0"/>
              <a:buChar char="o"/>
            </a:pPr>
            <a:r>
              <a:rPr lang="en-US" sz="2100" b="1" dirty="0">
                <a:solidFill>
                  <a:srgbClr val="0000FF"/>
                </a:solidFill>
                <a:effectLst/>
                <a:latin typeface="+mn-lt"/>
                <a:ea typeface="Calibri" panose="020F0502020204030204" pitchFamily="34" charset="0"/>
                <a:cs typeface="Times New Roman" panose="02020603050405020304" pitchFamily="18" charset="0"/>
              </a:rPr>
              <a:t>No more missed emails or broken links or PDFs that won’t open. Everything you need to complete a review will be available in the system. </a:t>
            </a:r>
          </a:p>
          <a:p>
            <a:pPr marL="800100" lvl="1" indent="-342900">
              <a:spcBef>
                <a:spcPts val="600"/>
              </a:spcBef>
              <a:spcAft>
                <a:spcPts val="0"/>
              </a:spcAft>
              <a:buFont typeface="Courier New" panose="02070309020205020404" pitchFamily="49" charset="0"/>
              <a:buChar char="o"/>
            </a:pPr>
            <a:r>
              <a:rPr lang="en-US" sz="2100" b="1" dirty="0">
                <a:solidFill>
                  <a:srgbClr val="0000FF"/>
                </a:solidFill>
                <a:effectLst/>
                <a:latin typeface="+mn-lt"/>
                <a:ea typeface="Calibri" panose="020F0502020204030204" pitchFamily="34" charset="0"/>
                <a:cs typeface="Times New Roman" panose="02020603050405020304" pitchFamily="18" charset="0"/>
              </a:rPr>
              <a:t>No need to email separate vote sheets and comments. You’ll complete and submit those directly in the system.</a:t>
            </a:r>
          </a:p>
          <a:p>
            <a:pPr marL="800100" lvl="1" indent="-342900">
              <a:spcBef>
                <a:spcPts val="600"/>
              </a:spcBef>
              <a:spcAft>
                <a:spcPts val="0"/>
              </a:spcAft>
              <a:buFont typeface="Courier New" panose="02070309020205020404" pitchFamily="49" charset="0"/>
              <a:buChar char="o"/>
            </a:pPr>
            <a:r>
              <a:rPr lang="en-US" sz="2100" b="1" dirty="0">
                <a:solidFill>
                  <a:srgbClr val="0000FF"/>
                </a:solidFill>
                <a:effectLst/>
                <a:latin typeface="+mn-lt"/>
                <a:ea typeface="Calibri" panose="020F0502020204030204" pitchFamily="34" charset="0"/>
                <a:cs typeface="Times New Roman" panose="02020603050405020304" pitchFamily="18" charset="0"/>
              </a:rPr>
              <a:t>Ability to update your availability at any time, so you receive assignments at times that are best for you. </a:t>
            </a:r>
            <a:endParaRPr lang="en-US" sz="2400" b="1" dirty="0">
              <a:solidFill>
                <a:srgbClr val="0000FF"/>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793014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p:cNvSpPr>
          <p:nvPr/>
        </p:nvSpPr>
        <p:spPr>
          <a:xfrm>
            <a:off x="10058400" y="5059682"/>
            <a:ext cx="548640" cy="297180"/>
          </a:xfrm>
          <a:prstGeom prst="bracketPair">
            <a:avLst>
              <a:gd name="adj" fmla="val 17949"/>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1A9B7-E04D-4410-BDA6-FC9AB8EB844D}" type="slidenum">
              <a:rPr lang="en-US">
                <a:solidFill>
                  <a:schemeClr val="bg1"/>
                </a:solidFill>
              </a:rPr>
              <a:pPr/>
              <a:t>5</a:t>
            </a:fld>
            <a:endParaRPr lang="en-US" dirty="0">
              <a:solidFill>
                <a:schemeClr val="bg1"/>
              </a:solidFill>
            </a:endParaRPr>
          </a:p>
        </p:txBody>
      </p:sp>
      <p:sp>
        <p:nvSpPr>
          <p:cNvPr id="7" name="Text Box 1"/>
          <p:cNvSpPr txBox="1">
            <a:spLocks noChangeArrowheads="1"/>
          </p:cNvSpPr>
          <p:nvPr/>
        </p:nvSpPr>
        <p:spPr bwMode="auto">
          <a:xfrm>
            <a:off x="6840539" y="2797178"/>
            <a:ext cx="76200" cy="1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12" name="Rectangle 11"/>
          <p:cNvSpPr/>
          <p:nvPr/>
        </p:nvSpPr>
        <p:spPr>
          <a:xfrm>
            <a:off x="3367828" y="-102457"/>
            <a:ext cx="3762569" cy="584775"/>
          </a:xfrm>
          <a:prstGeom prst="rect">
            <a:avLst/>
          </a:prstGeom>
        </p:spPr>
        <p:txBody>
          <a:bodyPr wrap="none">
            <a:spAutoFit/>
          </a:bodyPr>
          <a:lstStyle/>
          <a:p>
            <a:pPr algn="ctr">
              <a:spcBef>
                <a:spcPct val="50000"/>
              </a:spcBef>
            </a:pPr>
            <a:r>
              <a:rPr lang="en-US" sz="3200" b="1"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Completing a Review</a:t>
            </a:r>
            <a:endParaRPr lang="en-US" sz="3200" b="1" dirty="0">
              <a:solidFill>
                <a:srgbClr val="0000FF"/>
              </a:solidFill>
              <a:latin typeface="+mj-lt"/>
            </a:endParaRPr>
          </a:p>
        </p:txBody>
      </p:sp>
      <p:sp>
        <p:nvSpPr>
          <p:cNvPr id="2" name="Rectangle 2"/>
          <p:cNvSpPr>
            <a:spLocks noChangeArrowheads="1"/>
          </p:cNvSpPr>
          <p:nvPr/>
        </p:nvSpPr>
        <p:spPr bwMode="auto">
          <a:xfrm>
            <a:off x="6003638" y="9011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defTabSz="914354"/>
            <a:endParaRPr lang="en-US" altLang="en-US" dirty="0">
              <a:latin typeface="Arial" pitchFamily="34" charset="0"/>
              <a:cs typeface="Arial" pitchFamily="34" charset="0"/>
            </a:endParaRPr>
          </a:p>
        </p:txBody>
      </p:sp>
      <p:sp>
        <p:nvSpPr>
          <p:cNvPr id="6" name="TextBox 5">
            <a:extLst>
              <a:ext uri="{FF2B5EF4-FFF2-40B4-BE49-F238E27FC236}">
                <a16:creationId xmlns:a16="http://schemas.microsoft.com/office/drawing/2014/main" id="{2771F62C-0392-6218-0CB4-213F4AF4664E}"/>
              </a:ext>
            </a:extLst>
          </p:cNvPr>
          <p:cNvSpPr txBox="1"/>
          <p:nvPr/>
        </p:nvSpPr>
        <p:spPr>
          <a:xfrm>
            <a:off x="3043570" y="3159274"/>
            <a:ext cx="6108404" cy="523220"/>
          </a:xfrm>
          <a:prstGeom prst="rect">
            <a:avLst/>
          </a:prstGeom>
          <a:noFill/>
        </p:spPr>
        <p:txBody>
          <a:bodyPr wrap="square">
            <a:spAutoFit/>
          </a:bodyPr>
          <a:lstStyle/>
          <a:p>
            <a:pPr marL="0" marR="0">
              <a:spcBef>
                <a:spcPts val="0"/>
              </a:spcBef>
              <a:spcAft>
                <a:spcPts val="0"/>
              </a:spcAft>
            </a:pPr>
            <a:r>
              <a:rPr lang="en-US" sz="2800" u="sng" dirty="0">
                <a:solidFill>
                  <a:srgbClr val="0000EE"/>
                </a:solidFill>
                <a:effectLst/>
                <a:latin typeface="Calibri" panose="020F0502020204030204" pitchFamily="34" charset="0"/>
                <a:ea typeface="Calibri" panose="020F0502020204030204" pitchFamily="34" charset="0"/>
                <a:hlinkClick r:id="rId2"/>
              </a:rPr>
              <a:t>https://youtu.be/dCiN6sE-xnw</a:t>
            </a:r>
            <a:endParaRPr lang="en-US" sz="28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71995280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C5145-0E7B-164C-DDE8-E637A4843016}"/>
              </a:ext>
            </a:extLst>
          </p:cNvPr>
          <p:cNvSpPr>
            <a:spLocks noGrp="1"/>
          </p:cNvSpPr>
          <p:nvPr>
            <p:ph type="title"/>
          </p:nvPr>
        </p:nvSpPr>
        <p:spPr>
          <a:xfrm>
            <a:off x="3016366" y="-269063"/>
            <a:ext cx="11198579" cy="838200"/>
          </a:xfrm>
        </p:spPr>
        <p:txBody>
          <a:bodyPr/>
          <a:lstStyle/>
          <a:p>
            <a:r>
              <a:rPr lang="en-US" dirty="0">
                <a:solidFill>
                  <a:srgbClr val="0000FF"/>
                </a:solidFill>
              </a:rPr>
              <a:t>Completing Review</a:t>
            </a:r>
          </a:p>
        </p:txBody>
      </p:sp>
      <p:sp>
        <p:nvSpPr>
          <p:cNvPr id="3" name="Content Placeholder 2">
            <a:extLst>
              <a:ext uri="{FF2B5EF4-FFF2-40B4-BE49-F238E27FC236}">
                <a16:creationId xmlns:a16="http://schemas.microsoft.com/office/drawing/2014/main" id="{EEFE60E1-9215-1D7E-2E6F-0E1921732C27}"/>
              </a:ext>
            </a:extLst>
          </p:cNvPr>
          <p:cNvSpPr>
            <a:spLocks noGrp="1"/>
          </p:cNvSpPr>
          <p:nvPr>
            <p:ph idx="1"/>
          </p:nvPr>
        </p:nvSpPr>
        <p:spPr>
          <a:xfrm>
            <a:off x="857955" y="723900"/>
            <a:ext cx="11198579" cy="5410200"/>
          </a:xfrm>
        </p:spPr>
        <p:txBody>
          <a:bodyPr>
            <a:normAutofit fontScale="25000" lnSpcReduction="20000"/>
          </a:bodyPr>
          <a:lstStyle/>
          <a:p>
            <a:r>
              <a:rPr lang="en-US" sz="9000" b="1" dirty="0">
                <a:solidFill>
                  <a:srgbClr val="0000FF"/>
                </a:solidFill>
                <a:latin typeface="Calibri" panose="020F0502020204030204" pitchFamily="34" charset="0"/>
                <a:cs typeface="Calibri" panose="020F0502020204030204" pitchFamily="34" charset="0"/>
              </a:rPr>
              <a:t>Confirmation</a:t>
            </a:r>
          </a:p>
          <a:p>
            <a:pPr lvl="1"/>
            <a:r>
              <a:rPr lang="en-US" sz="9000" b="1" dirty="0">
                <a:solidFill>
                  <a:srgbClr val="0000FF"/>
                </a:solidFill>
                <a:latin typeface="Calibri" panose="020F0502020204030204" pitchFamily="34" charset="0"/>
                <a:cs typeface="Calibri" panose="020F0502020204030204" pitchFamily="34" charset="0"/>
              </a:rPr>
              <a:t>When review assigned, an email will be sent to the reviewer</a:t>
            </a:r>
          </a:p>
          <a:p>
            <a:pPr lvl="2"/>
            <a:r>
              <a:rPr lang="en-US" sz="9000" b="1" dirty="0">
                <a:solidFill>
                  <a:srgbClr val="0000FF"/>
                </a:solidFill>
                <a:latin typeface="Calibri" panose="020F0502020204030204" pitchFamily="34" charset="0"/>
                <a:cs typeface="Calibri" panose="020F0502020204030204" pitchFamily="34" charset="0"/>
              </a:rPr>
              <a:t>Login to the Forms page</a:t>
            </a:r>
          </a:p>
          <a:p>
            <a:pPr lvl="2"/>
            <a:r>
              <a:rPr lang="en-US" sz="9000" b="1" dirty="0">
                <a:solidFill>
                  <a:srgbClr val="0000FF"/>
                </a:solidFill>
                <a:latin typeface="Calibri" panose="020F0502020204030204" pitchFamily="34" charset="0"/>
                <a:cs typeface="Calibri" panose="020F0502020204030204" pitchFamily="34" charset="0"/>
              </a:rPr>
              <a:t>Reviewers may receive an assignment at anytime, but typically at the beginning of the month.</a:t>
            </a:r>
          </a:p>
          <a:p>
            <a:pPr lvl="2"/>
            <a:r>
              <a:rPr lang="en-US" sz="9000" b="1" dirty="0">
                <a:solidFill>
                  <a:srgbClr val="0000FF"/>
                </a:solidFill>
                <a:latin typeface="Calibri" panose="020F0502020204030204" pitchFamily="34" charset="0"/>
                <a:cs typeface="Calibri" panose="020F0502020204030204" pitchFamily="34" charset="0"/>
              </a:rPr>
              <a:t>Accept or decline review (one week)</a:t>
            </a:r>
          </a:p>
          <a:p>
            <a:r>
              <a:rPr lang="en-US" sz="9000" b="1" dirty="0">
                <a:solidFill>
                  <a:srgbClr val="0000FF"/>
                </a:solidFill>
                <a:latin typeface="Calibri" panose="020F0502020204030204" pitchFamily="34" charset="0"/>
                <a:cs typeface="Calibri" panose="020F0502020204030204" pitchFamily="34" charset="0"/>
              </a:rPr>
              <a:t>Review</a:t>
            </a:r>
          </a:p>
          <a:p>
            <a:pPr lvl="1"/>
            <a:r>
              <a:rPr lang="en-US" sz="9000" b="1" dirty="0">
                <a:solidFill>
                  <a:srgbClr val="0000FF"/>
                </a:solidFill>
                <a:latin typeface="Calibri" panose="020F0502020204030204" pitchFamily="34" charset="0"/>
                <a:cs typeface="Calibri" panose="020F0502020204030204" pitchFamily="34" charset="0"/>
              </a:rPr>
              <a:t>Government Information</a:t>
            </a:r>
          </a:p>
          <a:p>
            <a:pPr lvl="2"/>
            <a:r>
              <a:rPr lang="en-US" sz="9000" b="1" dirty="0">
                <a:solidFill>
                  <a:srgbClr val="0000FF"/>
                </a:solidFill>
                <a:latin typeface="Calibri" panose="020F0502020204030204" pitchFamily="34" charset="0"/>
                <a:cs typeface="Calibri" panose="020F0502020204030204" pitchFamily="34" charset="0"/>
              </a:rPr>
              <a:t>Links provided to Budget and related documents</a:t>
            </a:r>
          </a:p>
          <a:p>
            <a:pPr lvl="1"/>
            <a:r>
              <a:rPr lang="en-US" sz="9000" b="1" dirty="0">
                <a:solidFill>
                  <a:srgbClr val="0000FF"/>
                </a:solidFill>
                <a:latin typeface="Calibri" panose="020F0502020204030204" pitchFamily="34" charset="0"/>
                <a:cs typeface="Calibri" panose="020F0502020204030204" pitchFamily="34" charset="0"/>
              </a:rPr>
              <a:t>Scores and Comments – are combined into one form, the only way to upload from now on</a:t>
            </a:r>
          </a:p>
          <a:p>
            <a:pPr lvl="2"/>
            <a:r>
              <a:rPr lang="en-US" sz="9000" b="1" dirty="0">
                <a:solidFill>
                  <a:srgbClr val="0000FF"/>
                </a:solidFill>
                <a:latin typeface="Calibri" panose="020F0502020204030204" pitchFamily="34" charset="0"/>
                <a:cs typeface="Calibri" panose="020F0502020204030204" pitchFamily="34" charset="0"/>
              </a:rPr>
              <a:t>Link at the top to Explanation of Criteria </a:t>
            </a:r>
          </a:p>
          <a:p>
            <a:pPr lvl="2"/>
            <a:r>
              <a:rPr lang="en-US" sz="9000" b="1" dirty="0">
                <a:solidFill>
                  <a:srgbClr val="0000FF"/>
                </a:solidFill>
                <a:latin typeface="Calibri" panose="020F0502020204030204" pitchFamily="34" charset="0"/>
                <a:cs typeface="Calibri" panose="020F0502020204030204" pitchFamily="34" charset="0"/>
              </a:rPr>
              <a:t>Scores must be provided for all criteria</a:t>
            </a:r>
          </a:p>
          <a:p>
            <a:pPr lvl="2"/>
            <a:r>
              <a:rPr lang="en-US" sz="9000" b="1" dirty="0">
                <a:solidFill>
                  <a:srgbClr val="0000FF"/>
                </a:solidFill>
                <a:latin typeface="Calibri" panose="020F0502020204030204" pitchFamily="34" charset="0"/>
                <a:cs typeface="Calibri" panose="020F0502020204030204" pitchFamily="34" charset="0"/>
              </a:rPr>
              <a:t>Comments required for scores other than 3 (recommended for all comments)</a:t>
            </a:r>
          </a:p>
          <a:p>
            <a:pPr lvl="1"/>
            <a:r>
              <a:rPr lang="en-US" sz="9000" b="1" dirty="0">
                <a:solidFill>
                  <a:srgbClr val="0000FF"/>
                </a:solidFill>
                <a:latin typeface="Calibri" panose="020F0502020204030204" pitchFamily="34" charset="0"/>
                <a:cs typeface="Calibri" panose="020F0502020204030204" pitchFamily="34" charset="0"/>
              </a:rPr>
              <a:t>Three weeks to complete review</a:t>
            </a:r>
          </a:p>
          <a:p>
            <a:pPr lvl="2"/>
            <a:r>
              <a:rPr lang="en-US" sz="9000" b="1" dirty="0">
                <a:solidFill>
                  <a:srgbClr val="0000FF"/>
                </a:solidFill>
                <a:latin typeface="Calibri" panose="020F0502020204030204" pitchFamily="34" charset="0"/>
                <a:cs typeface="Calibri" panose="020F0502020204030204" pitchFamily="34" charset="0"/>
              </a:rPr>
              <a:t>Can request one-week extension</a:t>
            </a:r>
          </a:p>
          <a:p>
            <a:pPr lvl="2"/>
            <a:r>
              <a:rPr lang="en-US" sz="9000" b="1" dirty="0">
                <a:solidFill>
                  <a:srgbClr val="0000FF"/>
                </a:solidFill>
                <a:latin typeface="Calibri" panose="020F0502020204030204" pitchFamily="34" charset="0"/>
                <a:cs typeface="Calibri" panose="020F0502020204030204" pitchFamily="34" charset="0"/>
              </a:rPr>
              <a:t>The Overall score is calculated from the average of the separate criteria in that category.</a:t>
            </a:r>
          </a:p>
          <a:p>
            <a:pPr lvl="2"/>
            <a:endParaRPr lang="en-US" dirty="0">
              <a:highlight>
                <a:srgbClr val="FFFF00"/>
              </a:highlight>
            </a:endParaRPr>
          </a:p>
        </p:txBody>
      </p:sp>
    </p:spTree>
    <p:extLst>
      <p:ext uri="{BB962C8B-B14F-4D97-AF65-F5344CB8AC3E}">
        <p14:creationId xmlns:p14="http://schemas.microsoft.com/office/powerpoint/2010/main" val="2018364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1530564496"/>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txBox="1">
            <a:spLocks/>
          </p:cNvSpPr>
          <p:nvPr/>
        </p:nvSpPr>
        <p:spPr>
          <a:xfrm>
            <a:off x="10058400" y="5059682"/>
            <a:ext cx="548640" cy="297180"/>
          </a:xfrm>
          <a:prstGeom prst="bracketPair">
            <a:avLst>
              <a:gd name="adj" fmla="val 17949"/>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221A9B7-E04D-4410-BDA6-FC9AB8EB844D}" type="slidenum">
              <a:rPr lang="en-US">
                <a:solidFill>
                  <a:schemeClr val="bg1"/>
                </a:solidFill>
              </a:rPr>
              <a:pPr/>
              <a:t>8</a:t>
            </a:fld>
            <a:endParaRPr lang="en-US" dirty="0">
              <a:solidFill>
                <a:schemeClr val="bg1"/>
              </a:solidFill>
            </a:endParaRPr>
          </a:p>
        </p:txBody>
      </p:sp>
      <p:sp>
        <p:nvSpPr>
          <p:cNvPr id="7" name="Text Box 1"/>
          <p:cNvSpPr txBox="1">
            <a:spLocks noChangeArrowheads="1"/>
          </p:cNvSpPr>
          <p:nvPr/>
        </p:nvSpPr>
        <p:spPr bwMode="auto">
          <a:xfrm>
            <a:off x="6840539" y="2797178"/>
            <a:ext cx="76200" cy="1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 name="Rectangle 2"/>
          <p:cNvSpPr>
            <a:spLocks noChangeArrowheads="1"/>
          </p:cNvSpPr>
          <p:nvPr/>
        </p:nvSpPr>
        <p:spPr bwMode="auto">
          <a:xfrm>
            <a:off x="6003638" y="90118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just" defTabSz="914354"/>
            <a:endParaRPr lang="en-US" altLang="en-US" dirty="0">
              <a:latin typeface="Arial" pitchFamily="34" charset="0"/>
              <a:cs typeface="Arial" pitchFamily="34" charset="0"/>
            </a:endParaRPr>
          </a:p>
        </p:txBody>
      </p:sp>
      <p:sp>
        <p:nvSpPr>
          <p:cNvPr id="3" name="Slide Number Placeholder 2"/>
          <p:cNvSpPr>
            <a:spLocks noGrp="1"/>
          </p:cNvSpPr>
          <p:nvPr>
            <p:ph type="sldNum" sz="quarter" idx="10"/>
          </p:nvPr>
        </p:nvSpPr>
        <p:spPr>
          <a:xfrm>
            <a:off x="6809874" y="6302944"/>
            <a:ext cx="2133600" cy="365125"/>
          </a:xfrm>
          <a:prstGeom prst="rect">
            <a:avLst/>
          </a:prstGeom>
        </p:spPr>
        <p:txBody>
          <a:bodyPr/>
          <a:lstStyle>
            <a:defPPr>
              <a:defRPr lang="en-US"/>
            </a:defPPr>
            <a:lvl1pPr algn="r" rtl="0" eaLnBrk="1" fontAlgn="auto" hangingPunct="1">
              <a:spcBef>
                <a:spcPts val="0"/>
              </a:spcBef>
              <a:spcAft>
                <a:spcPts val="0"/>
              </a:spcAft>
              <a:defRPr sz="900" kern="1200">
                <a:solidFill>
                  <a:schemeClr val="tx1"/>
                </a:solidFill>
                <a:latin typeface="Helvetica"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fld id="{6CF697DE-6DAF-4166-BE14-54BA3E73778F}" type="slidenum">
              <a:rPr lang="en-US" smtClean="0"/>
              <a:pPr>
                <a:defRPr/>
              </a:pPr>
              <a:t>8</a:t>
            </a:fld>
            <a:endParaRPr lang="en-US" dirty="0"/>
          </a:p>
        </p:txBody>
      </p:sp>
      <p:sp>
        <p:nvSpPr>
          <p:cNvPr id="8" name="TextBox 7">
            <a:extLst>
              <a:ext uri="{FF2B5EF4-FFF2-40B4-BE49-F238E27FC236}">
                <a16:creationId xmlns:a16="http://schemas.microsoft.com/office/drawing/2014/main" id="{392D8A2E-0886-1413-0CED-C7814C71565A}"/>
              </a:ext>
            </a:extLst>
          </p:cNvPr>
          <p:cNvSpPr txBox="1"/>
          <p:nvPr/>
        </p:nvSpPr>
        <p:spPr>
          <a:xfrm>
            <a:off x="3317359" y="-33897"/>
            <a:ext cx="10706986" cy="523220"/>
          </a:xfrm>
          <a:prstGeom prst="rect">
            <a:avLst/>
          </a:prstGeom>
          <a:noFill/>
        </p:spPr>
        <p:txBody>
          <a:bodyPr wrap="square">
            <a:spAutoFit/>
          </a:bodyPr>
          <a:lstStyle/>
          <a:p>
            <a:pPr marL="800100" marR="0" lvl="1" indent="-342900">
              <a:spcBef>
                <a:spcPts val="0"/>
              </a:spcBef>
              <a:spcAft>
                <a:spcPts val="0"/>
              </a:spcAft>
              <a:buFont typeface="Arial" panose="020B0604020202020204" pitchFamily="34" charset="0"/>
              <a:buChar char="•"/>
            </a:pPr>
            <a:r>
              <a:rPr lang="en-US" sz="2800" b="1" dirty="0">
                <a:solidFill>
                  <a:srgbClr val="0000FF"/>
                </a:solidFill>
                <a:effectLst/>
                <a:latin typeface="+mn-lt"/>
                <a:ea typeface="Times New Roman" panose="02020603050405020304" pitchFamily="18" charset="0"/>
                <a:cs typeface="Calibri" panose="020F0502020204030204" pitchFamily="34" charset="0"/>
              </a:rPr>
              <a:t>Updating Reviewer Preferences</a:t>
            </a:r>
            <a:endParaRPr lang="en-US" sz="2800" b="1" dirty="0">
              <a:solidFill>
                <a:srgbClr val="0000FF"/>
              </a:solidFill>
              <a:effectLst/>
              <a:latin typeface="+mn-lt"/>
              <a:ea typeface="Calibri" panose="020F0502020204030204" pitchFamily="34" charset="0"/>
            </a:endParaRPr>
          </a:p>
        </p:txBody>
      </p:sp>
      <p:sp>
        <p:nvSpPr>
          <p:cNvPr id="9" name="TextBox 8">
            <a:extLst>
              <a:ext uri="{FF2B5EF4-FFF2-40B4-BE49-F238E27FC236}">
                <a16:creationId xmlns:a16="http://schemas.microsoft.com/office/drawing/2014/main" id="{51F684EB-0AD3-D677-24C9-C2BB8BE27230}"/>
              </a:ext>
            </a:extLst>
          </p:cNvPr>
          <p:cNvSpPr txBox="1"/>
          <p:nvPr/>
        </p:nvSpPr>
        <p:spPr>
          <a:xfrm>
            <a:off x="3499339" y="3209165"/>
            <a:ext cx="7016260" cy="523220"/>
          </a:xfrm>
          <a:prstGeom prst="rect">
            <a:avLst/>
          </a:prstGeom>
          <a:noFill/>
        </p:spPr>
        <p:txBody>
          <a:bodyPr wrap="square">
            <a:spAutoFit/>
          </a:bodyPr>
          <a:lstStyle/>
          <a:p>
            <a:r>
              <a:rPr lang="en-US" sz="2800" b="1" u="sng" dirty="0">
                <a:solidFill>
                  <a:srgbClr val="0000FF"/>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https://youtu.be/JBqzCTbJti0</a:t>
            </a:r>
            <a:endParaRPr lang="en-US" sz="2800" b="1" dirty="0">
              <a:solidFill>
                <a:srgbClr val="0000FF"/>
              </a:solidFill>
            </a:endParaRPr>
          </a:p>
        </p:txBody>
      </p:sp>
    </p:spTree>
    <p:extLst>
      <p:ext uri="{BB962C8B-B14F-4D97-AF65-F5344CB8AC3E}">
        <p14:creationId xmlns:p14="http://schemas.microsoft.com/office/powerpoint/2010/main" val="373693657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9B855-30C3-A766-BF1A-977DF32C6772}"/>
              </a:ext>
            </a:extLst>
          </p:cNvPr>
          <p:cNvSpPr>
            <a:spLocks noGrp="1"/>
          </p:cNvSpPr>
          <p:nvPr>
            <p:ph type="title"/>
          </p:nvPr>
        </p:nvSpPr>
        <p:spPr>
          <a:xfrm>
            <a:off x="1741434" y="-242957"/>
            <a:ext cx="11198579" cy="838200"/>
          </a:xfrm>
        </p:spPr>
        <p:txBody>
          <a:bodyPr/>
          <a:lstStyle/>
          <a:p>
            <a:r>
              <a:rPr lang="en-US" dirty="0">
                <a:solidFill>
                  <a:srgbClr val="0000FF"/>
                </a:solidFill>
                <a:latin typeface="Lato"/>
                <a:ea typeface="Lato"/>
                <a:cs typeface="Lato"/>
              </a:rPr>
              <a:t>Updating Reviewer Preferences</a:t>
            </a:r>
          </a:p>
        </p:txBody>
      </p:sp>
      <p:sp>
        <p:nvSpPr>
          <p:cNvPr id="3" name="Content Placeholder 2">
            <a:extLst>
              <a:ext uri="{FF2B5EF4-FFF2-40B4-BE49-F238E27FC236}">
                <a16:creationId xmlns:a16="http://schemas.microsoft.com/office/drawing/2014/main" id="{68F2DF62-5818-3187-0F23-801B6EF6FF44}"/>
              </a:ext>
            </a:extLst>
          </p:cNvPr>
          <p:cNvSpPr>
            <a:spLocks noGrp="1"/>
          </p:cNvSpPr>
          <p:nvPr>
            <p:ph idx="1"/>
          </p:nvPr>
        </p:nvSpPr>
        <p:spPr/>
        <p:txBody>
          <a:bodyPr/>
          <a:lstStyle/>
          <a:p>
            <a:r>
              <a:rPr lang="en-US" b="1" dirty="0">
                <a:solidFill>
                  <a:srgbClr val="0000FF"/>
                </a:solidFill>
                <a:latin typeface="+mn-lt"/>
              </a:rPr>
              <a:t>Select Volunteer Reviewer Update form from Start Process menu</a:t>
            </a:r>
          </a:p>
          <a:p>
            <a:r>
              <a:rPr lang="en-US" b="1" dirty="0">
                <a:solidFill>
                  <a:srgbClr val="0000FF"/>
                </a:solidFill>
                <a:latin typeface="+mn-lt"/>
              </a:rPr>
              <a:t>Update preferences</a:t>
            </a:r>
          </a:p>
          <a:p>
            <a:pPr lvl="1"/>
            <a:r>
              <a:rPr lang="en-US" sz="3200" b="1" dirty="0">
                <a:solidFill>
                  <a:srgbClr val="0000FF"/>
                </a:solidFill>
                <a:latin typeface="+mn-lt"/>
              </a:rPr>
              <a:t>Available months</a:t>
            </a:r>
          </a:p>
          <a:p>
            <a:pPr lvl="1"/>
            <a:r>
              <a:rPr lang="en-US" sz="3200" b="1" dirty="0">
                <a:solidFill>
                  <a:srgbClr val="0000FF"/>
                </a:solidFill>
                <a:latin typeface="+mn-lt"/>
              </a:rPr>
              <a:t>Types of governments</a:t>
            </a:r>
          </a:p>
          <a:p>
            <a:pPr lvl="1"/>
            <a:r>
              <a:rPr lang="en-US" sz="3200" b="1" dirty="0">
                <a:solidFill>
                  <a:srgbClr val="0000FF"/>
                </a:solidFill>
                <a:latin typeface="+mn-lt"/>
              </a:rPr>
              <a:t>Programs to review</a:t>
            </a:r>
          </a:p>
          <a:p>
            <a:pPr lvl="2"/>
            <a:r>
              <a:rPr lang="en-US" sz="3200" b="1" dirty="0">
                <a:solidFill>
                  <a:srgbClr val="0000FF"/>
                </a:solidFill>
                <a:latin typeface="+mn-lt"/>
              </a:rPr>
              <a:t>If not an active reviewer for a specific program, you need to fill out the corresponding form.</a:t>
            </a:r>
          </a:p>
          <a:p>
            <a:pPr lvl="2"/>
            <a:endParaRPr lang="en-US" dirty="0"/>
          </a:p>
        </p:txBody>
      </p:sp>
    </p:spTree>
    <p:extLst>
      <p:ext uri="{BB962C8B-B14F-4D97-AF65-F5344CB8AC3E}">
        <p14:creationId xmlns:p14="http://schemas.microsoft.com/office/powerpoint/2010/main" val="1515361128"/>
      </p:ext>
    </p:extLst>
  </p:cSld>
  <p:clrMapOvr>
    <a:masterClrMapping/>
  </p:clrMapOvr>
</p:sld>
</file>

<file path=ppt/theme/theme1.xml><?xml version="1.0" encoding="utf-8"?>
<a:theme xmlns:a="http://schemas.openxmlformats.org/drawingml/2006/main" name="GFOA Presenation Template_2014.09.10">
  <a:themeElements>
    <a:clrScheme name="GFOA Website Colors">
      <a:dk1>
        <a:sysClr val="windowText" lastClr="000000"/>
      </a:dk1>
      <a:lt1>
        <a:sysClr val="window" lastClr="FFFFFF"/>
      </a:lt1>
      <a:dk2>
        <a:srgbClr val="1F497D"/>
      </a:dk2>
      <a:lt2>
        <a:srgbClr val="EEECE1"/>
      </a:lt2>
      <a:accent1>
        <a:srgbClr val="004E95"/>
      </a:accent1>
      <a:accent2>
        <a:srgbClr val="16E6B6"/>
      </a:accent2>
      <a:accent3>
        <a:srgbClr val="FFD800"/>
      </a:accent3>
      <a:accent4>
        <a:srgbClr val="EDEBE8"/>
      </a:accent4>
      <a:accent5>
        <a:srgbClr val="3ACDE8"/>
      </a:accent5>
      <a:accent6>
        <a:srgbClr val="FF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FOA Presenation Template_2014.09.10">
  <a:themeElements>
    <a:clrScheme name="GFOA Website Colors">
      <a:dk1>
        <a:sysClr val="windowText" lastClr="000000"/>
      </a:dk1>
      <a:lt1>
        <a:sysClr val="window" lastClr="FFFFFF"/>
      </a:lt1>
      <a:dk2>
        <a:srgbClr val="1F497D"/>
      </a:dk2>
      <a:lt2>
        <a:srgbClr val="EEECE1"/>
      </a:lt2>
      <a:accent1>
        <a:srgbClr val="004E95"/>
      </a:accent1>
      <a:accent2>
        <a:srgbClr val="16E6B6"/>
      </a:accent2>
      <a:accent3>
        <a:srgbClr val="FFD800"/>
      </a:accent3>
      <a:accent4>
        <a:srgbClr val="EDEBE8"/>
      </a:accent4>
      <a:accent5>
        <a:srgbClr val="3ACDE8"/>
      </a:accent5>
      <a:accent6>
        <a:srgbClr val="FF0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A9F6C69BC8AD49A9CE2001ACB86502" ma:contentTypeVersion="12" ma:contentTypeDescription="Create a new document." ma:contentTypeScope="" ma:versionID="c26569d922f9cec0370380600efd4533">
  <xsd:schema xmlns:xsd="http://www.w3.org/2001/XMLSchema" xmlns:xs="http://www.w3.org/2001/XMLSchema" xmlns:p="http://schemas.microsoft.com/office/2006/metadata/properties" xmlns:ns3="0f230781-6b11-4dde-9492-f75e5364caeb" xmlns:ns4="e31959cb-ac4c-42c0-bcd6-ffd416be0fe6" targetNamespace="http://schemas.microsoft.com/office/2006/metadata/properties" ma:root="true" ma:fieldsID="cbe72c7fbbfcb07fdee004afdbf6426f" ns3:_="" ns4:_="">
    <xsd:import namespace="0f230781-6b11-4dde-9492-f75e5364caeb"/>
    <xsd:import namespace="e31959cb-ac4c-42c0-bcd6-ffd416be0fe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_activity"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230781-6b11-4dde-9492-f75e5364ca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_activity" ma:index="16"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31959cb-ac4c-42c0-bcd6-ffd416be0fe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0f230781-6b11-4dde-9492-f75e5364caeb" xsi:nil="true"/>
  </documentManagement>
</p:properties>
</file>

<file path=customXml/itemProps1.xml><?xml version="1.0" encoding="utf-8"?>
<ds:datastoreItem xmlns:ds="http://schemas.openxmlformats.org/officeDocument/2006/customXml" ds:itemID="{3FB9D7E6-5F62-4984-9C3E-4A00632A4E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230781-6b11-4dde-9492-f75e5364caeb"/>
    <ds:schemaRef ds:uri="e31959cb-ac4c-42c0-bcd6-ffd416be0f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BCF25C-1829-4870-A60F-B8DCFEC7B8F3}">
  <ds:schemaRefs>
    <ds:schemaRef ds:uri="http://schemas.microsoft.com/sharepoint/v3/contenttype/forms"/>
  </ds:schemaRefs>
</ds:datastoreItem>
</file>

<file path=customXml/itemProps3.xml><?xml version="1.0" encoding="utf-8"?>
<ds:datastoreItem xmlns:ds="http://schemas.openxmlformats.org/officeDocument/2006/customXml" ds:itemID="{BE0F2891-9BA2-479E-B7FE-F4E9E7EE36B1}">
  <ds:schemaRefs>
    <ds:schemaRef ds:uri="http://schemas.microsoft.com/office/2006/documentManagement/types"/>
    <ds:schemaRef ds:uri="http://purl.org/dc/elements/1.1/"/>
    <ds:schemaRef ds:uri="http://schemas.microsoft.com/office/2006/metadata/properties"/>
    <ds:schemaRef ds:uri="0f230781-6b11-4dde-9492-f75e5364caeb"/>
    <ds:schemaRef ds:uri="http://purl.org/dc/terms/"/>
    <ds:schemaRef ds:uri="http://schemas.openxmlformats.org/package/2006/metadata/core-properties"/>
    <ds:schemaRef ds:uri="http://purl.org/dc/dcmitype/"/>
    <ds:schemaRef ds:uri="http://schemas.microsoft.com/office/infopath/2007/PartnerControls"/>
    <ds:schemaRef ds:uri="e31959cb-ac4c-42c0-bcd6-ffd416be0fe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15899</TotalTime>
  <Words>509</Words>
  <Application>Microsoft Office PowerPoint</Application>
  <PresentationFormat>Widescreen</PresentationFormat>
  <Paragraphs>77</Paragraphs>
  <Slides>11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Book Antiqua</vt:lpstr>
      <vt:lpstr>Calibri</vt:lpstr>
      <vt:lpstr>Courier New</vt:lpstr>
      <vt:lpstr>Helvetica</vt:lpstr>
      <vt:lpstr>Lato</vt:lpstr>
      <vt:lpstr>Wingdings</vt:lpstr>
      <vt:lpstr>GFOA Presenation Template_2014.09.10</vt:lpstr>
      <vt:lpstr>GFOA Presenation Template_2014.09.10</vt:lpstr>
      <vt:lpstr>PowerPoint Presentation</vt:lpstr>
      <vt:lpstr>Instructors</vt:lpstr>
      <vt:lpstr>PowerPoint Presentation</vt:lpstr>
      <vt:lpstr>PowerPoint Presentation</vt:lpstr>
      <vt:lpstr>PowerPoint Presentation</vt:lpstr>
      <vt:lpstr>Completing Review</vt:lpstr>
      <vt:lpstr>Questions?</vt:lpstr>
      <vt:lpstr>PowerPoint Presentation</vt:lpstr>
      <vt:lpstr>Updating Reviewer Preferences</vt:lpstr>
      <vt:lpstr>Questions?</vt:lpstr>
      <vt:lpstr>Final Comments</vt:lpstr>
    </vt:vector>
  </TitlesOfParts>
  <Company>Moody's Economy.com,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Outlook</dc:title>
  <dc:creator>Zach Wittig</dc:creator>
  <cp:lastModifiedBy>John Fishbein</cp:lastModifiedBy>
  <cp:revision>1027</cp:revision>
  <cp:lastPrinted>2021-08-16T17:12:07Z</cp:lastPrinted>
  <dcterms:created xsi:type="dcterms:W3CDTF">2010-02-21T19:17:32Z</dcterms:created>
  <dcterms:modified xsi:type="dcterms:W3CDTF">2023-10-11T16:26:28Z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0x010100A1A9F6C69BC8AD49A9CE2001ACB86502</vt:lpwstr>
  </property>
</Properties>
</file>