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94"/>
  </p:normalViewPr>
  <p:slideViewPr>
    <p:cSldViewPr snapToGrid="0" snapToObjects="1">
      <p:cViewPr varScale="1">
        <p:scale>
          <a:sx n="17" d="100"/>
          <a:sy n="17" d="100"/>
        </p:scale>
        <p:origin x="2885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228B-8EDD-A641-8131-ADB89FD84F66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F7F-0207-9B40-99FF-D23822FC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7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4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01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8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35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02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69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362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F7F-0207-9B40-99FF-D23822FCC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2A29-95C9-604F-825C-BB96AEB8C7E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003CC-6F7E-B047-95E1-E62A04F1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FEB5-D07E-584C-8A3E-DD18DD676863}"/>
              </a:ext>
            </a:extLst>
          </p:cNvPr>
          <p:cNvSpPr txBox="1"/>
          <p:nvPr/>
        </p:nvSpPr>
        <p:spPr>
          <a:xfrm>
            <a:off x="1823189" y="3426989"/>
            <a:ext cx="8286013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83C57-E9A3-3F47-BF83-7ECB9A749C7F}"/>
              </a:ext>
            </a:extLst>
          </p:cNvPr>
          <p:cNvSpPr txBox="1"/>
          <p:nvPr/>
        </p:nvSpPr>
        <p:spPr>
          <a:xfrm>
            <a:off x="11180618" y="3426989"/>
            <a:ext cx="8128997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GFOA British Columbia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B1537-7319-9E4B-9B35-C2D2DF6FC889}"/>
              </a:ext>
            </a:extLst>
          </p:cNvPr>
          <p:cNvSpPr txBox="1"/>
          <p:nvPr/>
        </p:nvSpPr>
        <p:spPr>
          <a:xfrm>
            <a:off x="1823189" y="5854612"/>
            <a:ext cx="8692407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7206-F02F-A646-8D77-2C82EB065DDF}"/>
              </a:ext>
            </a:extLst>
          </p:cNvPr>
          <p:cNvSpPr txBox="1"/>
          <p:nvPr/>
        </p:nvSpPr>
        <p:spPr>
          <a:xfrm>
            <a:off x="11836400" y="5854613"/>
            <a:ext cx="8087159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0" dirty="0">
              <a:solidFill>
                <a:srgbClr val="274570"/>
              </a:solidFill>
              <a:latin typeface="Augustea BQ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577" y="4572000"/>
            <a:ext cx="8229617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8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Augustea BQ</vt:lpstr>
      <vt:lpstr>Calibri</vt:lpstr>
      <vt:lpstr>Calibri Light</vt:lpstr>
      <vt:lpstr>Sitka Heading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Woertz</dc:creator>
  <cp:lastModifiedBy>Christine Emmons</cp:lastModifiedBy>
  <cp:revision>10</cp:revision>
  <dcterms:created xsi:type="dcterms:W3CDTF">2019-08-29T21:47:03Z</dcterms:created>
  <dcterms:modified xsi:type="dcterms:W3CDTF">2020-05-26T14:06:51Z</dcterms:modified>
</cp:coreProperties>
</file>