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91" r:id="rId2"/>
    <p:sldId id="278" r:id="rId3"/>
    <p:sldId id="282" r:id="rId4"/>
    <p:sldId id="292" r:id="rId5"/>
    <p:sldId id="293" r:id="rId6"/>
    <p:sldId id="283" r:id="rId7"/>
    <p:sldId id="29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CE73428-46B1-9E67-8242-05BE922870CA}" name="Susannah Filipovic" initials="SF" userId="S::sfilipovic@gfoa.org::df02b2a8-4d02-437c-b611-6da93aedb2a8" providerId="AD"/>
  <p188:author id="{9422155C-9945-8AA4-F07F-EAC4FE3A7C03}" name="Michele Levine" initials="ML" userId="S::mlevine@gfoa.org::4fc85190-f762-4f92-b047-4b0e1b9a397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B892"/>
    <a:srgbClr val="3ACDE8"/>
    <a:srgbClr val="D8F5FA"/>
    <a:srgbClr val="004E95"/>
    <a:srgbClr val="C4C4C4"/>
    <a:srgbClr val="9D9D9D"/>
    <a:srgbClr val="FFD800"/>
    <a:srgbClr val="4E4E4E"/>
    <a:srgbClr val="00563E"/>
    <a:srgbClr val="16E6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4" autoAdjust="0"/>
    <p:restoredTop sz="93041" autoAdjust="0"/>
  </p:normalViewPr>
  <p:slideViewPr>
    <p:cSldViewPr snapToGrid="0">
      <p:cViewPr varScale="1">
        <p:scale>
          <a:sx n="66" d="100"/>
          <a:sy n="66" d="100"/>
        </p:scale>
        <p:origin x="677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son Simonian" userId="8d93dabe-6012-4111-9b7d-ed4bc14b4c72" providerId="ADAL" clId="{4E392503-59E4-4479-9618-1C13905BD28E}"/>
    <pc:docChg chg="undo custSel addSld delSld modSld sldOrd">
      <pc:chgData name="Alison Simonian" userId="8d93dabe-6012-4111-9b7d-ed4bc14b4c72" providerId="ADAL" clId="{4E392503-59E4-4479-9618-1C13905BD28E}" dt="2025-03-11T14:55:41.842" v="121" actId="2710"/>
      <pc:docMkLst>
        <pc:docMk/>
      </pc:docMkLst>
      <pc:sldChg chg="modSp mod modClrScheme chgLayout">
        <pc:chgData name="Alison Simonian" userId="8d93dabe-6012-4111-9b7d-ed4bc14b4c72" providerId="ADAL" clId="{4E392503-59E4-4479-9618-1C13905BD28E}" dt="2025-03-11T14:48:55.213" v="10" actId="700"/>
        <pc:sldMkLst>
          <pc:docMk/>
          <pc:sldMk cId="3188846346" sldId="278"/>
        </pc:sldMkLst>
        <pc:spChg chg="mod ord">
          <ac:chgData name="Alison Simonian" userId="8d93dabe-6012-4111-9b7d-ed4bc14b4c72" providerId="ADAL" clId="{4E392503-59E4-4479-9618-1C13905BD28E}" dt="2025-03-11T14:48:55.213" v="10" actId="700"/>
          <ac:spMkLst>
            <pc:docMk/>
            <pc:sldMk cId="3188846346" sldId="278"/>
            <ac:spMk id="2" creationId="{216EED36-1C7B-BB13-18D0-FE161B7D3731}"/>
          </ac:spMkLst>
        </pc:spChg>
        <pc:spChg chg="mod ord">
          <ac:chgData name="Alison Simonian" userId="8d93dabe-6012-4111-9b7d-ed4bc14b4c72" providerId="ADAL" clId="{4E392503-59E4-4479-9618-1C13905BD28E}" dt="2025-03-11T14:48:55.213" v="10" actId="700"/>
          <ac:spMkLst>
            <pc:docMk/>
            <pc:sldMk cId="3188846346" sldId="278"/>
            <ac:spMk id="3" creationId="{F0722D15-7023-4731-25D8-93623F75D4FD}"/>
          </ac:spMkLst>
        </pc:spChg>
        <pc:spChg chg="mod ord">
          <ac:chgData name="Alison Simonian" userId="8d93dabe-6012-4111-9b7d-ed4bc14b4c72" providerId="ADAL" clId="{4E392503-59E4-4479-9618-1C13905BD28E}" dt="2025-03-11T14:48:55.213" v="10" actId="700"/>
          <ac:spMkLst>
            <pc:docMk/>
            <pc:sldMk cId="3188846346" sldId="278"/>
            <ac:spMk id="4" creationId="{B39C2658-16E8-60A3-EBAD-4608BE70AA9B}"/>
          </ac:spMkLst>
        </pc:spChg>
      </pc:sldChg>
      <pc:sldChg chg="del">
        <pc:chgData name="Alison Simonian" userId="8d93dabe-6012-4111-9b7d-ed4bc14b4c72" providerId="ADAL" clId="{4E392503-59E4-4479-9618-1C13905BD28E}" dt="2025-03-11T14:48:48.393" v="9" actId="47"/>
        <pc:sldMkLst>
          <pc:docMk/>
          <pc:sldMk cId="2294956685" sldId="281"/>
        </pc:sldMkLst>
      </pc:sldChg>
      <pc:sldChg chg="modSp mod modClrScheme chgLayout">
        <pc:chgData name="Alison Simonian" userId="8d93dabe-6012-4111-9b7d-ed4bc14b4c72" providerId="ADAL" clId="{4E392503-59E4-4479-9618-1C13905BD28E}" dt="2025-03-11T14:50:27.145" v="21" actId="700"/>
        <pc:sldMkLst>
          <pc:docMk/>
          <pc:sldMk cId="2312070423" sldId="282"/>
        </pc:sldMkLst>
        <pc:spChg chg="mod ord">
          <ac:chgData name="Alison Simonian" userId="8d93dabe-6012-4111-9b7d-ed4bc14b4c72" providerId="ADAL" clId="{4E392503-59E4-4479-9618-1C13905BD28E}" dt="2025-03-11T14:50:27.145" v="21" actId="700"/>
          <ac:spMkLst>
            <pc:docMk/>
            <pc:sldMk cId="2312070423" sldId="282"/>
            <ac:spMk id="2" creationId="{C31F8F8D-CE9C-0092-65FF-F5A55E0FEEBD}"/>
          </ac:spMkLst>
        </pc:spChg>
        <pc:spChg chg="mod ord">
          <ac:chgData name="Alison Simonian" userId="8d93dabe-6012-4111-9b7d-ed4bc14b4c72" providerId="ADAL" clId="{4E392503-59E4-4479-9618-1C13905BD28E}" dt="2025-03-11T14:50:27.145" v="21" actId="700"/>
          <ac:spMkLst>
            <pc:docMk/>
            <pc:sldMk cId="2312070423" sldId="282"/>
            <ac:spMk id="3" creationId="{410FF600-FEC5-EEAE-A512-E2BA4DD50865}"/>
          </ac:spMkLst>
        </pc:spChg>
        <pc:spChg chg="mod ord">
          <ac:chgData name="Alison Simonian" userId="8d93dabe-6012-4111-9b7d-ed4bc14b4c72" providerId="ADAL" clId="{4E392503-59E4-4479-9618-1C13905BD28E}" dt="2025-03-11T14:50:27.145" v="21" actId="700"/>
          <ac:spMkLst>
            <pc:docMk/>
            <pc:sldMk cId="2312070423" sldId="282"/>
            <ac:spMk id="4" creationId="{970AF204-01C8-87E3-298D-37B1357996E3}"/>
          </ac:spMkLst>
        </pc:spChg>
      </pc:sldChg>
      <pc:sldChg chg="modSp mod modClrScheme chgLayout">
        <pc:chgData name="Alison Simonian" userId="8d93dabe-6012-4111-9b7d-ed4bc14b4c72" providerId="ADAL" clId="{4E392503-59E4-4479-9618-1C13905BD28E}" dt="2025-03-11T14:55:28.887" v="119" actId="700"/>
        <pc:sldMkLst>
          <pc:docMk/>
          <pc:sldMk cId="3489244037" sldId="283"/>
        </pc:sldMkLst>
        <pc:spChg chg="mod ord">
          <ac:chgData name="Alison Simonian" userId="8d93dabe-6012-4111-9b7d-ed4bc14b4c72" providerId="ADAL" clId="{4E392503-59E4-4479-9618-1C13905BD28E}" dt="2025-03-11T14:55:28.887" v="119" actId="700"/>
          <ac:spMkLst>
            <pc:docMk/>
            <pc:sldMk cId="3489244037" sldId="283"/>
            <ac:spMk id="2" creationId="{3E4683B5-ECA8-9794-CB54-F5348AD0F134}"/>
          </ac:spMkLst>
        </pc:spChg>
        <pc:spChg chg="mod ord">
          <ac:chgData name="Alison Simonian" userId="8d93dabe-6012-4111-9b7d-ed4bc14b4c72" providerId="ADAL" clId="{4E392503-59E4-4479-9618-1C13905BD28E}" dt="2025-03-11T14:55:28.887" v="119" actId="700"/>
          <ac:spMkLst>
            <pc:docMk/>
            <pc:sldMk cId="3489244037" sldId="283"/>
            <ac:spMk id="3" creationId="{3E05C53F-A0CA-1C5D-BB37-BB196984A3C5}"/>
          </ac:spMkLst>
        </pc:spChg>
        <pc:spChg chg="mod ord">
          <ac:chgData name="Alison Simonian" userId="8d93dabe-6012-4111-9b7d-ed4bc14b4c72" providerId="ADAL" clId="{4E392503-59E4-4479-9618-1C13905BD28E}" dt="2025-03-11T14:55:28.887" v="119" actId="700"/>
          <ac:spMkLst>
            <pc:docMk/>
            <pc:sldMk cId="3489244037" sldId="283"/>
            <ac:spMk id="4" creationId="{25850B81-38BC-A274-E565-5FAEAA7FBC01}"/>
          </ac:spMkLst>
        </pc:spChg>
        <pc:picChg chg="mod">
          <ac:chgData name="Alison Simonian" userId="8d93dabe-6012-4111-9b7d-ed4bc14b4c72" providerId="ADAL" clId="{4E392503-59E4-4479-9618-1C13905BD28E}" dt="2025-03-11T14:55:22.232" v="118" actId="14100"/>
          <ac:picMkLst>
            <pc:docMk/>
            <pc:sldMk cId="3489244037" sldId="283"/>
            <ac:picMk id="10" creationId="{4090A2B6-B6C4-9007-AFB7-CEAC5EA4E488}"/>
          </ac:picMkLst>
        </pc:picChg>
      </pc:sldChg>
      <pc:sldChg chg="del">
        <pc:chgData name="Alison Simonian" userId="8d93dabe-6012-4111-9b7d-ed4bc14b4c72" providerId="ADAL" clId="{4E392503-59E4-4479-9618-1C13905BD28E}" dt="2025-03-11T14:54:53.647" v="113" actId="47"/>
        <pc:sldMkLst>
          <pc:docMk/>
          <pc:sldMk cId="3342144585" sldId="284"/>
        </pc:sldMkLst>
      </pc:sldChg>
      <pc:sldChg chg="del">
        <pc:chgData name="Alison Simonian" userId="8d93dabe-6012-4111-9b7d-ed4bc14b4c72" providerId="ADAL" clId="{4E392503-59E4-4479-9618-1C13905BD28E}" dt="2025-03-11T14:54:53.647" v="113" actId="47"/>
        <pc:sldMkLst>
          <pc:docMk/>
          <pc:sldMk cId="3728949164" sldId="285"/>
        </pc:sldMkLst>
      </pc:sldChg>
      <pc:sldChg chg="del">
        <pc:chgData name="Alison Simonian" userId="8d93dabe-6012-4111-9b7d-ed4bc14b4c72" providerId="ADAL" clId="{4E392503-59E4-4479-9618-1C13905BD28E}" dt="2025-03-11T14:54:53.647" v="113" actId="47"/>
        <pc:sldMkLst>
          <pc:docMk/>
          <pc:sldMk cId="4024134423" sldId="286"/>
        </pc:sldMkLst>
      </pc:sldChg>
      <pc:sldChg chg="del">
        <pc:chgData name="Alison Simonian" userId="8d93dabe-6012-4111-9b7d-ed4bc14b4c72" providerId="ADAL" clId="{4E392503-59E4-4479-9618-1C13905BD28E}" dt="2025-03-11T14:54:53.647" v="113" actId="47"/>
        <pc:sldMkLst>
          <pc:docMk/>
          <pc:sldMk cId="273089158" sldId="287"/>
        </pc:sldMkLst>
      </pc:sldChg>
      <pc:sldChg chg="del">
        <pc:chgData name="Alison Simonian" userId="8d93dabe-6012-4111-9b7d-ed4bc14b4c72" providerId="ADAL" clId="{4E392503-59E4-4479-9618-1C13905BD28E}" dt="2025-03-11T14:54:59.522" v="114" actId="47"/>
        <pc:sldMkLst>
          <pc:docMk/>
          <pc:sldMk cId="1062961977" sldId="288"/>
        </pc:sldMkLst>
      </pc:sldChg>
      <pc:sldChg chg="del">
        <pc:chgData name="Alison Simonian" userId="8d93dabe-6012-4111-9b7d-ed4bc14b4c72" providerId="ADAL" clId="{4E392503-59E4-4479-9618-1C13905BD28E}" dt="2025-03-11T14:54:59.522" v="114" actId="47"/>
        <pc:sldMkLst>
          <pc:docMk/>
          <pc:sldMk cId="537924444" sldId="289"/>
        </pc:sldMkLst>
      </pc:sldChg>
      <pc:sldChg chg="modSp mod modClrScheme chgLayout">
        <pc:chgData name="Alison Simonian" userId="8d93dabe-6012-4111-9b7d-ed4bc14b4c72" providerId="ADAL" clId="{4E392503-59E4-4479-9618-1C13905BD28E}" dt="2025-03-11T14:55:41.842" v="121" actId="2710"/>
        <pc:sldMkLst>
          <pc:docMk/>
          <pc:sldMk cId="3567778009" sldId="290"/>
        </pc:sldMkLst>
        <pc:spChg chg="mod ord">
          <ac:chgData name="Alison Simonian" userId="8d93dabe-6012-4111-9b7d-ed4bc14b4c72" providerId="ADAL" clId="{4E392503-59E4-4479-9618-1C13905BD28E}" dt="2025-03-11T14:55:41.842" v="121" actId="2710"/>
          <ac:spMkLst>
            <pc:docMk/>
            <pc:sldMk cId="3567778009" sldId="290"/>
            <ac:spMk id="2" creationId="{2CA97AA3-D60E-16F1-B057-C0C37C16CA70}"/>
          </ac:spMkLst>
        </pc:spChg>
        <pc:spChg chg="mod ord">
          <ac:chgData name="Alison Simonian" userId="8d93dabe-6012-4111-9b7d-ed4bc14b4c72" providerId="ADAL" clId="{4E392503-59E4-4479-9618-1C13905BD28E}" dt="2025-03-11T14:55:36.526" v="120" actId="700"/>
          <ac:spMkLst>
            <pc:docMk/>
            <pc:sldMk cId="3567778009" sldId="290"/>
            <ac:spMk id="3" creationId="{7E9FFE13-9F08-CAD1-56B7-3BE3F8F79545}"/>
          </ac:spMkLst>
        </pc:spChg>
      </pc:sldChg>
      <pc:sldChg chg="modSp new mod">
        <pc:chgData name="Alison Simonian" userId="8d93dabe-6012-4111-9b7d-ed4bc14b4c72" providerId="ADAL" clId="{4E392503-59E4-4479-9618-1C13905BD28E}" dt="2025-03-11T14:48:45.053" v="8" actId="1076"/>
        <pc:sldMkLst>
          <pc:docMk/>
          <pc:sldMk cId="1876933399" sldId="291"/>
        </pc:sldMkLst>
        <pc:spChg chg="mod">
          <ac:chgData name="Alison Simonian" userId="8d93dabe-6012-4111-9b7d-ed4bc14b4c72" providerId="ADAL" clId="{4E392503-59E4-4479-9618-1C13905BD28E}" dt="2025-03-11T14:48:45.053" v="8" actId="1076"/>
          <ac:spMkLst>
            <pc:docMk/>
            <pc:sldMk cId="1876933399" sldId="291"/>
            <ac:spMk id="2" creationId="{CDB81F56-15DD-C1BB-ABA7-6B4A2F4A8B64}"/>
          </ac:spMkLst>
        </pc:spChg>
        <pc:spChg chg="mod">
          <ac:chgData name="Alison Simonian" userId="8d93dabe-6012-4111-9b7d-ed4bc14b4c72" providerId="ADAL" clId="{4E392503-59E4-4479-9618-1C13905BD28E}" dt="2025-03-11T14:48:45.053" v="8" actId="1076"/>
          <ac:spMkLst>
            <pc:docMk/>
            <pc:sldMk cId="1876933399" sldId="291"/>
            <ac:spMk id="3" creationId="{CC964B43-FF12-50F7-6C9B-53256DDA858F}"/>
          </ac:spMkLst>
        </pc:spChg>
      </pc:sldChg>
      <pc:sldChg chg="modSp new mod ord">
        <pc:chgData name="Alison Simonian" userId="8d93dabe-6012-4111-9b7d-ed4bc14b4c72" providerId="ADAL" clId="{4E392503-59E4-4479-9618-1C13905BD28E}" dt="2025-03-11T14:52:54.422" v="72" actId="2711"/>
        <pc:sldMkLst>
          <pc:docMk/>
          <pc:sldMk cId="3653470753" sldId="292"/>
        </pc:sldMkLst>
        <pc:spChg chg="mod">
          <ac:chgData name="Alison Simonian" userId="8d93dabe-6012-4111-9b7d-ed4bc14b4c72" providerId="ADAL" clId="{4E392503-59E4-4479-9618-1C13905BD28E}" dt="2025-03-11T14:51:44.123" v="48"/>
          <ac:spMkLst>
            <pc:docMk/>
            <pc:sldMk cId="3653470753" sldId="292"/>
            <ac:spMk id="2" creationId="{C6689EC9-C299-D9C9-1AAC-FFD0D3847648}"/>
          </ac:spMkLst>
        </pc:spChg>
        <pc:spChg chg="mod">
          <ac:chgData name="Alison Simonian" userId="8d93dabe-6012-4111-9b7d-ed4bc14b4c72" providerId="ADAL" clId="{4E392503-59E4-4479-9618-1C13905BD28E}" dt="2025-03-11T14:52:54.422" v="72" actId="2711"/>
          <ac:spMkLst>
            <pc:docMk/>
            <pc:sldMk cId="3653470753" sldId="292"/>
            <ac:spMk id="3" creationId="{9E24D38B-E5B2-CCDC-E141-83309EA2ED14}"/>
          </ac:spMkLst>
        </pc:spChg>
      </pc:sldChg>
      <pc:sldChg chg="modSp new mod">
        <pc:chgData name="Alison Simonian" userId="8d93dabe-6012-4111-9b7d-ed4bc14b4c72" providerId="ADAL" clId="{4E392503-59E4-4479-9618-1C13905BD28E}" dt="2025-03-11T14:54:32.224" v="112" actId="255"/>
        <pc:sldMkLst>
          <pc:docMk/>
          <pc:sldMk cId="1836266822" sldId="293"/>
        </pc:sldMkLst>
        <pc:spChg chg="mod">
          <ac:chgData name="Alison Simonian" userId="8d93dabe-6012-4111-9b7d-ed4bc14b4c72" providerId="ADAL" clId="{4E392503-59E4-4479-9618-1C13905BD28E}" dt="2025-03-11T14:53:55.697" v="104"/>
          <ac:spMkLst>
            <pc:docMk/>
            <pc:sldMk cId="1836266822" sldId="293"/>
            <ac:spMk id="2" creationId="{9149A122-1570-7224-C294-50700F086AC6}"/>
          </ac:spMkLst>
        </pc:spChg>
        <pc:spChg chg="mod">
          <ac:chgData name="Alison Simonian" userId="8d93dabe-6012-4111-9b7d-ed4bc14b4c72" providerId="ADAL" clId="{4E392503-59E4-4479-9618-1C13905BD28E}" dt="2025-03-11T14:54:32.224" v="112" actId="255"/>
          <ac:spMkLst>
            <pc:docMk/>
            <pc:sldMk cId="1836266822" sldId="293"/>
            <ac:spMk id="3" creationId="{E51A1FB1-BE52-B647-E5D1-FA6B2D3D4E8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3FA91-F3B9-4BC7-9676-BBBA4E1BDE1F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F3366-9F92-4805-8392-55E9AD2F9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22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9742987-4AB7-52F3-894F-771A6556DC8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10B0C1AC-81E1-73CD-31FC-0829948600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6813">
            <a:off x="372958" y="-403915"/>
            <a:ext cx="6268698" cy="782775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0AFF96C-87EA-8844-33CB-D6925565FF37}"/>
              </a:ext>
            </a:extLst>
          </p:cNvPr>
          <p:cNvSpPr/>
          <p:nvPr userDrawn="1"/>
        </p:nvSpPr>
        <p:spPr>
          <a:xfrm>
            <a:off x="0" y="0"/>
            <a:ext cx="161365" cy="6858000"/>
          </a:xfrm>
          <a:prstGeom prst="rect">
            <a:avLst/>
          </a:prstGeom>
          <a:solidFill>
            <a:srgbClr val="3AC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DB90914-89AD-971D-84A5-D9F16DE59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3803"/>
            <a:ext cx="9144000" cy="2387600"/>
          </a:xfrm>
        </p:spPr>
        <p:txBody>
          <a:bodyPr anchor="b"/>
          <a:lstStyle>
            <a:lvl1pPr algn="ctr">
              <a:defRPr sz="6000" b="1" i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405FF8CE-EAB8-2CF0-FB87-2CDD05ECA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9347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b="1" i="0">
                <a:solidFill>
                  <a:srgbClr val="3ACDE8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58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Pag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1449A2-CD35-7B3B-B96E-803264D8F98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AC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0ED18A3A-FCFD-AB65-5D17-4A4C00A397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1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6813">
            <a:off x="372958" y="-403915"/>
            <a:ext cx="6268698" cy="78277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F153329-B491-6FBA-7C82-EA84B66D6EB2}"/>
              </a:ext>
            </a:extLst>
          </p:cNvPr>
          <p:cNvSpPr/>
          <p:nvPr userDrawn="1"/>
        </p:nvSpPr>
        <p:spPr>
          <a:xfrm rot="5400000">
            <a:off x="6016841" y="685267"/>
            <a:ext cx="161365" cy="12188952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714084F-4D37-58BF-CA6F-0B1FF6399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3803"/>
            <a:ext cx="9144000" cy="2387600"/>
          </a:xfrm>
        </p:spPr>
        <p:txBody>
          <a:bodyPr anchor="b"/>
          <a:lstStyle>
            <a:lvl1pPr algn="ctr">
              <a:defRPr sz="6000" b="1" i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26DDB83-D002-DDCD-AA1B-E81D598FE1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9347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b="1" i="0">
                <a:solidFill>
                  <a:srgbClr val="004E95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0790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Title Pag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1449A2-CD35-7B3B-B96E-803264D8F98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2B8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0ED18A3A-FCFD-AB65-5D17-4A4C00A397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6813">
            <a:off x="372958" y="-403915"/>
            <a:ext cx="6268698" cy="78277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F153329-B491-6FBA-7C82-EA84B66D6EB2}"/>
              </a:ext>
            </a:extLst>
          </p:cNvPr>
          <p:cNvSpPr/>
          <p:nvPr userDrawn="1"/>
        </p:nvSpPr>
        <p:spPr>
          <a:xfrm rot="5400000">
            <a:off x="6016841" y="685267"/>
            <a:ext cx="161365" cy="12188952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714084F-4D37-58BF-CA6F-0B1FF6399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3803"/>
            <a:ext cx="9144000" cy="2387600"/>
          </a:xfrm>
        </p:spPr>
        <p:txBody>
          <a:bodyPr anchor="b"/>
          <a:lstStyle>
            <a:lvl1pPr algn="ctr">
              <a:defRPr sz="6000" b="1" i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26DDB83-D002-DDCD-AA1B-E81D598FE1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9347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b="1" i="0">
                <a:solidFill>
                  <a:srgbClr val="004E95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85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Title Page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1449A2-CD35-7B3B-B96E-803264D8F98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D9D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0ED18A3A-FCFD-AB65-5D17-4A4C00A397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6813">
            <a:off x="372958" y="-403915"/>
            <a:ext cx="6268698" cy="78277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F153329-B491-6FBA-7C82-EA84B66D6EB2}"/>
              </a:ext>
            </a:extLst>
          </p:cNvPr>
          <p:cNvSpPr/>
          <p:nvPr userDrawn="1"/>
        </p:nvSpPr>
        <p:spPr>
          <a:xfrm rot="5400000">
            <a:off x="6016841" y="685267"/>
            <a:ext cx="161365" cy="12188952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714084F-4D37-58BF-CA6F-0B1FF6399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3803"/>
            <a:ext cx="9144000" cy="2387600"/>
          </a:xfrm>
        </p:spPr>
        <p:txBody>
          <a:bodyPr anchor="b"/>
          <a:lstStyle>
            <a:lvl1pPr algn="ctr">
              <a:defRPr sz="6000" b="1" i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26DDB83-D002-DDCD-AA1B-E81D598FE1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9347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b="1" i="0">
                <a:solidFill>
                  <a:srgbClr val="004E95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19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Title Page - light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1449A2-CD35-7B3B-B96E-803264D8F98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0ED18A3A-FCFD-AB65-5D17-4A4C00A397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6813">
            <a:off x="372958" y="-403915"/>
            <a:ext cx="6268698" cy="78277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F153329-B491-6FBA-7C82-EA84B66D6EB2}"/>
              </a:ext>
            </a:extLst>
          </p:cNvPr>
          <p:cNvSpPr/>
          <p:nvPr userDrawn="1"/>
        </p:nvSpPr>
        <p:spPr>
          <a:xfrm rot="5400000">
            <a:off x="6016841" y="685267"/>
            <a:ext cx="161365" cy="12188952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714084F-4D37-58BF-CA6F-0B1FF6399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3803"/>
            <a:ext cx="9144000" cy="2387600"/>
          </a:xfrm>
        </p:spPr>
        <p:txBody>
          <a:bodyPr anchor="b"/>
          <a:lstStyle>
            <a:lvl1pPr algn="ctr">
              <a:defRPr sz="6000" b="1" i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26DDB83-D002-DDCD-AA1B-E81D598FE1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9347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b="1" i="0">
                <a:solidFill>
                  <a:srgbClr val="004E95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70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Title Page - 004e95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1449A2-CD35-7B3B-B96E-803264D8F98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0ED18A3A-FCFD-AB65-5D17-4A4C00A397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6813">
            <a:off x="372958" y="-403915"/>
            <a:ext cx="6268698" cy="78277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F153329-B491-6FBA-7C82-EA84B66D6EB2}"/>
              </a:ext>
            </a:extLst>
          </p:cNvPr>
          <p:cNvSpPr/>
          <p:nvPr userDrawn="1"/>
        </p:nvSpPr>
        <p:spPr>
          <a:xfrm rot="5400000">
            <a:off x="6016841" y="685267"/>
            <a:ext cx="161365" cy="12188952"/>
          </a:xfrm>
          <a:prstGeom prst="rect">
            <a:avLst/>
          </a:prstGeom>
          <a:solidFill>
            <a:srgbClr val="3AC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714084F-4D37-58BF-CA6F-0B1FF6399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3803"/>
            <a:ext cx="9144000" cy="2387600"/>
          </a:xfrm>
        </p:spPr>
        <p:txBody>
          <a:bodyPr anchor="b"/>
          <a:lstStyle>
            <a:lvl1pPr algn="ctr">
              <a:defRPr sz="6000" b="1" i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26DDB83-D002-DDCD-AA1B-E81D598FE1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9347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b="1" i="0">
                <a:solidFill>
                  <a:srgbClr val="3ACDE8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388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Title Page -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1449A2-CD35-7B3B-B96E-803264D8F98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04E95"/>
              </a:gs>
              <a:gs pos="53000">
                <a:srgbClr val="3ACDE8"/>
              </a:gs>
              <a:gs pos="100000">
                <a:srgbClr val="3ACDE8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0ED18A3A-FCFD-AB65-5D17-4A4C00A397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1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6813">
            <a:off x="372958" y="-403915"/>
            <a:ext cx="6268698" cy="78277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F153329-B491-6FBA-7C82-EA84B66D6EB2}"/>
              </a:ext>
            </a:extLst>
          </p:cNvPr>
          <p:cNvSpPr/>
          <p:nvPr userDrawn="1"/>
        </p:nvSpPr>
        <p:spPr>
          <a:xfrm rot="5400000">
            <a:off x="6016841" y="685267"/>
            <a:ext cx="161365" cy="12188952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714084F-4D37-58BF-CA6F-0B1FF6399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3803"/>
            <a:ext cx="9144000" cy="2387600"/>
          </a:xfrm>
        </p:spPr>
        <p:txBody>
          <a:bodyPr anchor="b"/>
          <a:lstStyle>
            <a:lvl1pPr algn="ctr">
              <a:defRPr sz="6000" b="1" i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26DDB83-D002-DDCD-AA1B-E81D598FE1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9347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b="1" i="0">
                <a:solidFill>
                  <a:srgbClr val="004E95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7091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e Column - Polls &amp; Excerci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6EAD6-32DE-31A8-AA23-0F264F2BB2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29894" y="293787"/>
            <a:ext cx="10210800" cy="592817"/>
          </a:xfrm>
        </p:spPr>
        <p:txBody>
          <a:bodyPr>
            <a:noAutofit/>
          </a:bodyPr>
          <a:lstStyle>
            <a:lvl1pPr>
              <a:defRPr sz="3600">
                <a:solidFill>
                  <a:srgbClr val="004E95"/>
                </a:solidFill>
              </a:defRPr>
            </a:lvl1pPr>
          </a:lstStyle>
          <a:p>
            <a:r>
              <a:rPr lang="en-US" dirty="0"/>
              <a:t>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B9E13-1A22-853C-CF17-634ECBE2A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1364974"/>
            <a:ext cx="10210800" cy="4692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5F6A4-4B7D-4664-FA1E-4FAFBF56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0CB9-8FF1-4649-AD49-46408C0A55E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A74882-4463-A4E1-EFF7-858D88AF9256}"/>
              </a:ext>
            </a:extLst>
          </p:cNvPr>
          <p:cNvSpPr/>
          <p:nvPr userDrawn="1"/>
        </p:nvSpPr>
        <p:spPr>
          <a:xfrm>
            <a:off x="0" y="0"/>
            <a:ext cx="687411" cy="6858000"/>
          </a:xfrm>
          <a:prstGeom prst="rect">
            <a:avLst/>
          </a:prstGeom>
          <a:solidFill>
            <a:srgbClr val="004E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A6CF8C65-CCFA-ADB7-F22F-91E216AA9B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80" y="6176963"/>
            <a:ext cx="388450" cy="48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675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816" userDrawn="1">
          <p15:clr>
            <a:srgbClr val="FBAE40"/>
          </p15:clr>
        </p15:guide>
        <p15:guide id="4" pos="7152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ne Column - Polls &amp; Excerci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6EAD6-32DE-31A8-AA23-0F264F2BB2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29894" y="293787"/>
            <a:ext cx="10210800" cy="592817"/>
          </a:xfrm>
        </p:spPr>
        <p:txBody>
          <a:bodyPr>
            <a:noAutofit/>
          </a:bodyPr>
          <a:lstStyle>
            <a:lvl1pPr>
              <a:defRPr sz="3600">
                <a:solidFill>
                  <a:srgbClr val="004E95"/>
                </a:solidFill>
              </a:defRPr>
            </a:lvl1pPr>
          </a:lstStyle>
          <a:p>
            <a:r>
              <a:rPr lang="en-US" dirty="0"/>
              <a:t>to edit Master 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5F6A4-4B7D-4664-FA1E-4FAFBF56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0CB9-8FF1-4649-AD49-46408C0A55E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A74882-4463-A4E1-EFF7-858D88AF9256}"/>
              </a:ext>
            </a:extLst>
          </p:cNvPr>
          <p:cNvSpPr/>
          <p:nvPr userDrawn="1"/>
        </p:nvSpPr>
        <p:spPr>
          <a:xfrm>
            <a:off x="0" y="0"/>
            <a:ext cx="687411" cy="6858000"/>
          </a:xfrm>
          <a:prstGeom prst="rect">
            <a:avLst/>
          </a:prstGeom>
          <a:solidFill>
            <a:srgbClr val="004E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A6CF8C65-CCFA-ADB7-F22F-91E216AA9B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80" y="6176963"/>
            <a:ext cx="388450" cy="48506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BF96F3D-8CDC-EE35-227E-DB1525521355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143000" y="1364974"/>
            <a:ext cx="4876800" cy="4692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D335C39-DBB2-ACD9-9637-854555BF9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1364974"/>
            <a:ext cx="4876800" cy="4692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8501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816" userDrawn="1">
          <p15:clr>
            <a:srgbClr val="FBAE40"/>
          </p15:clr>
        </p15:guide>
        <p15:guide id="4" pos="7152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e Column - No titl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B9E13-1A22-853C-CF17-634ECBE2A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12742"/>
            <a:ext cx="10515600" cy="544515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/>
            </a:lvl1pPr>
            <a:lvl2pPr>
              <a:lnSpc>
                <a:spcPct val="100000"/>
              </a:lnSpc>
              <a:spcBef>
                <a:spcPts val="1000"/>
              </a:spcBef>
              <a:defRPr/>
            </a:lvl2pPr>
            <a:lvl3pPr>
              <a:lnSpc>
                <a:spcPct val="100000"/>
              </a:lnSpc>
              <a:spcBef>
                <a:spcPts val="1000"/>
              </a:spcBef>
              <a:defRPr/>
            </a:lvl3pPr>
            <a:lvl4pPr>
              <a:lnSpc>
                <a:spcPct val="100000"/>
              </a:lnSpc>
              <a:spcBef>
                <a:spcPts val="1000"/>
              </a:spcBef>
              <a:defRPr/>
            </a:lvl4pPr>
            <a:lvl5pPr>
              <a:lnSpc>
                <a:spcPct val="100000"/>
              </a:lnSpc>
              <a:spcBef>
                <a:spcPts val="10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5F6A4-4B7D-4664-FA1E-4FAFBF56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0CB9-8FF1-4649-AD49-46408C0A55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B2BB25-998A-3B09-E9D7-57B1487A8A0A}"/>
              </a:ext>
            </a:extLst>
          </p:cNvPr>
          <p:cNvSpPr/>
          <p:nvPr userDrawn="1"/>
        </p:nvSpPr>
        <p:spPr>
          <a:xfrm>
            <a:off x="0" y="0"/>
            <a:ext cx="161365" cy="6858000"/>
          </a:xfrm>
          <a:prstGeom prst="rect">
            <a:avLst/>
          </a:prstGeom>
          <a:solidFill>
            <a:srgbClr val="3AC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ACDE8"/>
              </a:solidFill>
            </a:endParaRPr>
          </a:p>
        </p:txBody>
      </p:sp>
      <p:pic>
        <p:nvPicPr>
          <p:cNvPr id="12" name="Picture 11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0760687C-67D7-2D3F-FAEF-D3FB51F83F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5721" y="243792"/>
            <a:ext cx="516158" cy="64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041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816" userDrawn="1">
          <p15:clr>
            <a:srgbClr val="FBAE40"/>
          </p15:clr>
        </p15:guide>
        <p15:guide id="4" pos="7152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ne Column - No title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B9E13-1A22-853C-CF17-634ECBE2A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12742"/>
            <a:ext cx="10515600" cy="5445158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/>
            </a:lvl1pPr>
            <a:lvl2pPr>
              <a:lnSpc>
                <a:spcPct val="100000"/>
              </a:lnSpc>
              <a:spcBef>
                <a:spcPts val="1000"/>
              </a:spcBef>
              <a:defRPr/>
            </a:lvl2pPr>
            <a:lvl3pPr>
              <a:lnSpc>
                <a:spcPct val="100000"/>
              </a:lnSpc>
              <a:spcBef>
                <a:spcPts val="1000"/>
              </a:spcBef>
              <a:defRPr/>
            </a:lvl3pPr>
            <a:lvl4pPr>
              <a:lnSpc>
                <a:spcPct val="100000"/>
              </a:lnSpc>
              <a:spcBef>
                <a:spcPts val="1000"/>
              </a:spcBef>
              <a:defRPr/>
            </a:lvl4pPr>
            <a:lvl5pPr>
              <a:lnSpc>
                <a:spcPct val="100000"/>
              </a:lnSpc>
              <a:spcBef>
                <a:spcPts val="10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5F6A4-4B7D-4664-FA1E-4FAFBF56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0CB9-8FF1-4649-AD49-46408C0A55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B2BB25-998A-3B09-E9D7-57B1487A8A0A}"/>
              </a:ext>
            </a:extLst>
          </p:cNvPr>
          <p:cNvSpPr/>
          <p:nvPr userDrawn="1"/>
        </p:nvSpPr>
        <p:spPr>
          <a:xfrm>
            <a:off x="0" y="0"/>
            <a:ext cx="161365" cy="6858000"/>
          </a:xfrm>
          <a:prstGeom prst="rect">
            <a:avLst/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ACDE8"/>
              </a:solidFill>
            </a:endParaRPr>
          </a:p>
        </p:txBody>
      </p:sp>
      <p:pic>
        <p:nvPicPr>
          <p:cNvPr id="12" name="Picture 11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0760687C-67D7-2D3F-FAEF-D3FB51F83F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5721" y="243792"/>
            <a:ext cx="516158" cy="64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8141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816" userDrawn="1">
          <p15:clr>
            <a:srgbClr val="FBAE40"/>
          </p15:clr>
        </p15:guide>
        <p15:guide id="4" pos="715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FDFC1F7-345E-9042-CBD4-D3875B613A8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714084F-4D37-58BF-CA6F-0B1FF6399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3803"/>
            <a:ext cx="9144000" cy="2387600"/>
          </a:xfrm>
        </p:spPr>
        <p:txBody>
          <a:bodyPr anchor="b"/>
          <a:lstStyle>
            <a:lvl1pPr algn="ctr">
              <a:defRPr sz="6000" b="1" i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26DDB83-D002-DDCD-AA1B-E81D598FE1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9347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b="1" i="0">
                <a:solidFill>
                  <a:srgbClr val="C4C4C4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223F149B-E35D-192E-61BF-AAF0BFAFD6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6813">
            <a:off x="372958" y="-403915"/>
            <a:ext cx="6268698" cy="782775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5CF0F16-EC17-B7C5-FAC6-85EA3D12C719}"/>
              </a:ext>
            </a:extLst>
          </p:cNvPr>
          <p:cNvSpPr/>
          <p:nvPr userDrawn="1"/>
        </p:nvSpPr>
        <p:spPr>
          <a:xfrm>
            <a:off x="0" y="0"/>
            <a:ext cx="161365" cy="6858000"/>
          </a:xfrm>
          <a:prstGeom prst="rect">
            <a:avLst/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77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PE co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1449A2-CD35-7B3B-B96E-803264D8F98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0ED18A3A-FCFD-AB65-5D17-4A4C00A397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6813">
            <a:off x="372958" y="-403915"/>
            <a:ext cx="6268698" cy="78277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F153329-B491-6FBA-7C82-EA84B66D6EB2}"/>
              </a:ext>
            </a:extLst>
          </p:cNvPr>
          <p:cNvSpPr/>
          <p:nvPr userDrawn="1"/>
        </p:nvSpPr>
        <p:spPr>
          <a:xfrm rot="5400000">
            <a:off x="6016841" y="685267"/>
            <a:ext cx="161365" cy="12188952"/>
          </a:xfrm>
          <a:prstGeom prst="rect">
            <a:avLst/>
          </a:prstGeom>
          <a:solidFill>
            <a:srgbClr val="3AC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49980A8-30F3-C884-AAE3-CFCAEA7C34DF}"/>
              </a:ext>
            </a:extLst>
          </p:cNvPr>
          <p:cNvSpPr txBox="1">
            <a:spLocks/>
          </p:cNvSpPr>
          <p:nvPr userDrawn="1"/>
        </p:nvSpPr>
        <p:spPr>
          <a:xfrm>
            <a:off x="1524000" y="997070"/>
            <a:ext cx="9144000" cy="12065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4E4E4E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n-US" altLang="en-US" sz="4800" dirty="0">
                <a:solidFill>
                  <a:srgbClr val="3ACDE8"/>
                </a:solidFill>
                <a:ea typeface="+mj-ea"/>
                <a:cs typeface="+mj-cs"/>
              </a:rPr>
              <a:t>THANK YOU FOR ATTENDING!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903839E-0F13-F9CF-B35A-E5CDE84A312E}"/>
              </a:ext>
            </a:extLst>
          </p:cNvPr>
          <p:cNvCxnSpPr>
            <a:cxnSpLocks/>
          </p:cNvCxnSpPr>
          <p:nvPr userDrawn="1"/>
        </p:nvCxnSpPr>
        <p:spPr>
          <a:xfrm>
            <a:off x="1589314" y="2044131"/>
            <a:ext cx="9035143" cy="0"/>
          </a:xfrm>
          <a:prstGeom prst="line">
            <a:avLst/>
          </a:prstGeom>
          <a:ln w="34925">
            <a:solidFill>
              <a:srgbClr val="3ACD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2">
            <a:extLst>
              <a:ext uri="{FF2B5EF4-FFF2-40B4-BE49-F238E27FC236}">
                <a16:creationId xmlns:a16="http://schemas.microsoft.com/office/drawing/2014/main" id="{362F97B6-788D-7CEB-D7C2-5C93CED5C2AF}"/>
              </a:ext>
            </a:extLst>
          </p:cNvPr>
          <p:cNvSpPr txBox="1">
            <a:spLocks/>
          </p:cNvSpPr>
          <p:nvPr userDrawn="1"/>
        </p:nvSpPr>
        <p:spPr>
          <a:xfrm>
            <a:off x="1480457" y="2691992"/>
            <a:ext cx="9144000" cy="3447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4E4E4E"/>
              </a:buClr>
              <a:buFont typeface="Arial" panose="020B0604020202020204" pitchFamily="34" charset="0"/>
              <a:buChar char="•"/>
              <a:defRPr sz="2800" b="0" i="0" kern="1200">
                <a:solidFill>
                  <a:srgbClr val="4E4E4E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4E4E4E"/>
              </a:buClr>
              <a:buSzPct val="80000"/>
              <a:buFont typeface="Wingdings" pitchFamily="2" charset="2"/>
              <a:buChar char="§"/>
              <a:defRPr sz="2400" b="0" i="0" kern="1200">
                <a:solidFill>
                  <a:srgbClr val="4E4E4E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4E4E4E"/>
              </a:buClr>
              <a:buSzPct val="100000"/>
              <a:buFont typeface="System Font Regular"/>
              <a:buChar char="‣"/>
              <a:defRPr sz="2000" b="0" i="0" kern="1200">
                <a:solidFill>
                  <a:srgbClr val="4E4E4E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4E4E4E"/>
              </a:buClr>
              <a:buSzPct val="90000"/>
              <a:buFont typeface="Courier New" panose="02070309020205020404" pitchFamily="49" charset="0"/>
              <a:buChar char="o"/>
              <a:defRPr sz="1800" b="0" i="0" kern="1200">
                <a:solidFill>
                  <a:srgbClr val="4E4E4E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4E4E4E"/>
              </a:buClr>
              <a:buSzPct val="60000"/>
              <a:buFont typeface="System Font Regular"/>
              <a:buChar char="☐"/>
              <a:defRPr sz="1800" b="0" i="0" kern="1200">
                <a:solidFill>
                  <a:srgbClr val="4E4E4E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bg1"/>
              </a:buClr>
              <a:buNone/>
            </a:pPr>
            <a:r>
              <a:rPr lang="en-US" altLang="en-US" dirty="0">
                <a:solidFill>
                  <a:schemeClr val="bg1"/>
                </a:solidFill>
              </a:rPr>
              <a:t>Next Steps to Claim CPE for the Session:</a:t>
            </a:r>
            <a:br>
              <a:rPr lang="en-US" altLang="en-US" dirty="0">
                <a:solidFill>
                  <a:schemeClr val="bg1"/>
                </a:solidFill>
              </a:rPr>
            </a:br>
            <a:endParaRPr lang="en-US" altLang="en-US" dirty="0">
              <a:solidFill>
                <a:schemeClr val="bg1"/>
              </a:solidFill>
            </a:endParaRP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Enter this verification code: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Complete the evaluation and give us your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feedback on this session.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5C1D64-919B-AADB-1EB8-8568C5C97FF5}"/>
              </a:ext>
            </a:extLst>
          </p:cNvPr>
          <p:cNvSpPr txBox="1"/>
          <p:nvPr userDrawn="1"/>
        </p:nvSpPr>
        <p:spPr>
          <a:xfrm>
            <a:off x="6588112" y="3666508"/>
            <a:ext cx="2318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spc="3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7B1516D-76BE-DA88-753D-1AD2208034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8112" y="3637324"/>
            <a:ext cx="5006858" cy="592817"/>
          </a:xfrm>
        </p:spPr>
        <p:txBody>
          <a:bodyPr>
            <a:noAutofit/>
          </a:bodyPr>
          <a:lstStyle>
            <a:lvl1pPr>
              <a:defRPr sz="2800" spc="3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2919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color - 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1449A2-CD35-7B3B-B96E-803264D8F98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153329-B491-6FBA-7C82-EA84B66D6EB2}"/>
              </a:ext>
            </a:extLst>
          </p:cNvPr>
          <p:cNvSpPr/>
          <p:nvPr userDrawn="1"/>
        </p:nvSpPr>
        <p:spPr>
          <a:xfrm rot="5400000">
            <a:off x="6016841" y="685267"/>
            <a:ext cx="161365" cy="12188952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62FA87-1012-869F-6B21-6EC1C93649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12742"/>
            <a:ext cx="10515600" cy="544515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FontTx/>
              <a:buNone/>
              <a:defRPr sz="4000">
                <a:solidFill>
                  <a:schemeClr val="bg1"/>
                </a:solidFill>
              </a:defRPr>
            </a:lvl1pPr>
            <a:lvl2pPr marL="457200" indent="0">
              <a:lnSpc>
                <a:spcPct val="100000"/>
              </a:lnSpc>
              <a:spcBef>
                <a:spcPts val="1000"/>
              </a:spcBef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lnSpc>
                <a:spcPct val="100000"/>
              </a:lnSpc>
              <a:spcBef>
                <a:spcPts val="1000"/>
              </a:spcBef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lnSpc>
                <a:spcPct val="100000"/>
              </a:lnSpc>
              <a:spcBef>
                <a:spcPts val="1000"/>
              </a:spcBef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lnSpc>
                <a:spcPct val="100000"/>
              </a:lnSpc>
              <a:spcBef>
                <a:spcPts val="1000"/>
              </a:spcBef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9984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colo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1449A2-CD35-7B3B-B96E-803264D8F98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153329-B491-6FBA-7C82-EA84B66D6EB2}"/>
              </a:ext>
            </a:extLst>
          </p:cNvPr>
          <p:cNvSpPr/>
          <p:nvPr userDrawn="1"/>
        </p:nvSpPr>
        <p:spPr>
          <a:xfrm rot="5400000">
            <a:off x="6016841" y="685267"/>
            <a:ext cx="161365" cy="12188952"/>
          </a:xfrm>
          <a:prstGeom prst="rect">
            <a:avLst/>
          </a:prstGeom>
          <a:solidFill>
            <a:srgbClr val="3AC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62FA87-1012-869F-6B21-6EC1C93649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12742"/>
            <a:ext cx="10515600" cy="544515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FontTx/>
              <a:buNone/>
              <a:defRPr sz="4000">
                <a:solidFill>
                  <a:schemeClr val="bg1"/>
                </a:solidFill>
              </a:defRPr>
            </a:lvl1pPr>
            <a:lvl2pPr marL="457200" indent="0">
              <a:lnSpc>
                <a:spcPct val="100000"/>
              </a:lnSpc>
              <a:spcBef>
                <a:spcPts val="1000"/>
              </a:spcBef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lnSpc>
                <a:spcPct val="100000"/>
              </a:lnSpc>
              <a:spcBef>
                <a:spcPts val="1000"/>
              </a:spcBef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lnSpc>
                <a:spcPct val="100000"/>
              </a:lnSpc>
              <a:spcBef>
                <a:spcPts val="1000"/>
              </a:spcBef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lnSpc>
                <a:spcPct val="100000"/>
              </a:lnSpc>
              <a:spcBef>
                <a:spcPts val="1000"/>
              </a:spcBef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2301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0E2A3C-5B52-F0B2-F51C-1913C4BB4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0CB9-8FF1-4649-AD49-46408C0A5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15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9742987-4AB7-52F3-894F-771A6556DC8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43000">
                <a:srgbClr val="004E95"/>
              </a:gs>
              <a:gs pos="100000">
                <a:srgbClr val="3ACDE8"/>
              </a:gs>
              <a:gs pos="100000">
                <a:srgbClr val="3ACDE8"/>
              </a:gs>
              <a:gs pos="100000">
                <a:srgbClr val="3ACDE8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10B0C1AC-81E1-73CD-31FC-0829948600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6813">
            <a:off x="372958" y="-403915"/>
            <a:ext cx="6268698" cy="782775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0AFF96C-87EA-8844-33CB-D6925565FF37}"/>
              </a:ext>
            </a:extLst>
          </p:cNvPr>
          <p:cNvSpPr/>
          <p:nvPr userDrawn="1"/>
        </p:nvSpPr>
        <p:spPr>
          <a:xfrm>
            <a:off x="0" y="0"/>
            <a:ext cx="161365" cy="6858000"/>
          </a:xfrm>
          <a:prstGeom prst="rect">
            <a:avLst/>
          </a:prstGeom>
          <a:solidFill>
            <a:srgbClr val="3AC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DB90914-89AD-971D-84A5-D9F16DE59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3803"/>
            <a:ext cx="9144000" cy="2387600"/>
          </a:xfrm>
        </p:spPr>
        <p:txBody>
          <a:bodyPr anchor="b"/>
          <a:lstStyle>
            <a:lvl1pPr algn="ctr">
              <a:defRPr sz="6000" b="1" i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405FF8CE-EAB8-2CF0-FB87-2CDD05ECA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9347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b="1" i="0">
                <a:solidFill>
                  <a:srgbClr val="3ACDE8"/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8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F24BBB7-ECEF-1F6F-E574-DB23FB8DC64E}"/>
              </a:ext>
            </a:extLst>
          </p:cNvPr>
          <p:cNvSpPr/>
          <p:nvPr userDrawn="1"/>
        </p:nvSpPr>
        <p:spPr>
          <a:xfrm>
            <a:off x="0" y="0"/>
            <a:ext cx="12192000" cy="1132114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D6EAD6-32DE-31A8-AA23-0F264F2B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787"/>
            <a:ext cx="10063480" cy="592817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B9E13-1A22-853C-CF17-634ECBE2A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09064"/>
            <a:ext cx="10515600" cy="4648835"/>
          </a:xfrm>
        </p:spPr>
        <p:txBody>
          <a:bodyPr/>
          <a:lstStyle>
            <a:lvl1pPr>
              <a:lnSpc>
                <a:spcPct val="100000"/>
              </a:lnSpc>
              <a:spcBef>
                <a:spcPts val="1000"/>
              </a:spcBef>
              <a:defRPr/>
            </a:lvl1pPr>
            <a:lvl2pPr>
              <a:lnSpc>
                <a:spcPct val="100000"/>
              </a:lnSpc>
              <a:spcBef>
                <a:spcPts val="1000"/>
              </a:spcBef>
              <a:defRPr/>
            </a:lvl2pPr>
            <a:lvl3pPr>
              <a:lnSpc>
                <a:spcPct val="100000"/>
              </a:lnSpc>
              <a:spcBef>
                <a:spcPts val="1000"/>
              </a:spcBef>
              <a:defRPr/>
            </a:lvl3pPr>
            <a:lvl4pPr>
              <a:lnSpc>
                <a:spcPct val="100000"/>
              </a:lnSpc>
              <a:spcBef>
                <a:spcPts val="1000"/>
              </a:spcBef>
              <a:defRPr/>
            </a:lvl4pPr>
            <a:lvl5pPr>
              <a:lnSpc>
                <a:spcPct val="100000"/>
              </a:lnSpc>
              <a:spcBef>
                <a:spcPts val="10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5F6A4-4B7D-4664-FA1E-4FAFBF56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0CB9-8FF1-4649-AD49-46408C0A55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B2BB25-998A-3B09-E9D7-57B1487A8A0A}"/>
              </a:ext>
            </a:extLst>
          </p:cNvPr>
          <p:cNvSpPr/>
          <p:nvPr userDrawn="1"/>
        </p:nvSpPr>
        <p:spPr>
          <a:xfrm>
            <a:off x="0" y="0"/>
            <a:ext cx="161365" cy="6858000"/>
          </a:xfrm>
          <a:prstGeom prst="rect">
            <a:avLst/>
          </a:prstGeom>
          <a:solidFill>
            <a:srgbClr val="3AC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ACDE8"/>
              </a:solidFill>
            </a:endParaRPr>
          </a:p>
        </p:txBody>
      </p:sp>
      <p:pic>
        <p:nvPicPr>
          <p:cNvPr id="12" name="Picture 11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0760687C-67D7-2D3F-FAEF-D3FB51F83F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5721" y="243792"/>
            <a:ext cx="516158" cy="64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636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816" userDrawn="1">
          <p15:clr>
            <a:srgbClr val="FBAE40"/>
          </p15:clr>
        </p15:guide>
        <p15:guide id="4" pos="715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F24BBB7-ECEF-1F6F-E574-DB23FB8DC64E}"/>
              </a:ext>
            </a:extLst>
          </p:cNvPr>
          <p:cNvSpPr/>
          <p:nvPr userDrawn="1"/>
        </p:nvSpPr>
        <p:spPr>
          <a:xfrm>
            <a:off x="0" y="0"/>
            <a:ext cx="12192000" cy="1132114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D6EAD6-32DE-31A8-AA23-0F264F2B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787"/>
            <a:ext cx="10063480" cy="592817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B9E13-1A22-853C-CF17-634ECBE2A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09064"/>
            <a:ext cx="10515600" cy="4648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5F6A4-4B7D-4664-FA1E-4FAFBF56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0CB9-8FF1-4649-AD49-46408C0A55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B2BB25-998A-3B09-E9D7-57B1487A8A0A}"/>
              </a:ext>
            </a:extLst>
          </p:cNvPr>
          <p:cNvSpPr/>
          <p:nvPr userDrawn="1"/>
        </p:nvSpPr>
        <p:spPr>
          <a:xfrm>
            <a:off x="0" y="0"/>
            <a:ext cx="161365" cy="6858000"/>
          </a:xfrm>
          <a:prstGeom prst="rect">
            <a:avLst/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ACDE8"/>
              </a:solidFill>
            </a:endParaRPr>
          </a:p>
        </p:txBody>
      </p:sp>
      <p:pic>
        <p:nvPicPr>
          <p:cNvPr id="12" name="Picture 11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0760687C-67D7-2D3F-FAEF-D3FB51F83F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5721" y="243792"/>
            <a:ext cx="516158" cy="64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2693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816" userDrawn="1">
          <p15:clr>
            <a:srgbClr val="FBAE40"/>
          </p15:clr>
        </p15:guide>
        <p15:guide id="4" pos="71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F24BBB7-ECEF-1F6F-E574-DB23FB8DC64E}"/>
              </a:ext>
            </a:extLst>
          </p:cNvPr>
          <p:cNvSpPr/>
          <p:nvPr userDrawn="1"/>
        </p:nvSpPr>
        <p:spPr>
          <a:xfrm>
            <a:off x="0" y="0"/>
            <a:ext cx="12192000" cy="1132114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D6EAD6-32DE-31A8-AA23-0F264F2B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787"/>
            <a:ext cx="10063480" cy="592817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5F6A4-4B7D-4664-FA1E-4FAFBF56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0CB9-8FF1-4649-AD49-46408C0A55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B2BB25-998A-3B09-E9D7-57B1487A8A0A}"/>
              </a:ext>
            </a:extLst>
          </p:cNvPr>
          <p:cNvSpPr/>
          <p:nvPr userDrawn="1"/>
        </p:nvSpPr>
        <p:spPr>
          <a:xfrm>
            <a:off x="0" y="0"/>
            <a:ext cx="161365" cy="6858000"/>
          </a:xfrm>
          <a:prstGeom prst="rect">
            <a:avLst/>
          </a:prstGeom>
          <a:solidFill>
            <a:srgbClr val="3AC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ACDE8"/>
              </a:solidFill>
            </a:endParaRPr>
          </a:p>
        </p:txBody>
      </p:sp>
      <p:pic>
        <p:nvPicPr>
          <p:cNvPr id="12" name="Picture 11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0760687C-67D7-2D3F-FAEF-D3FB51F83F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5721" y="243792"/>
            <a:ext cx="516158" cy="644530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87CD42D-5A8C-054D-C181-7320C761709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1409064"/>
            <a:ext cx="5034280" cy="4648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99A79CD8-5B58-1959-EEEB-6AC685CD96A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19520" y="1409064"/>
            <a:ext cx="5034280" cy="4648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373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81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F65E20F-B36F-D4B8-5234-46AC151BA333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1409064"/>
            <a:ext cx="5034280" cy="4648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F704D274-98D9-0469-A434-D31CA17E3509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19520" y="1409064"/>
            <a:ext cx="5034280" cy="4648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24BBB7-ECEF-1F6F-E574-DB23FB8DC64E}"/>
              </a:ext>
            </a:extLst>
          </p:cNvPr>
          <p:cNvSpPr/>
          <p:nvPr userDrawn="1"/>
        </p:nvSpPr>
        <p:spPr>
          <a:xfrm>
            <a:off x="0" y="0"/>
            <a:ext cx="12192000" cy="1132114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D6EAD6-32DE-31A8-AA23-0F264F2B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787"/>
            <a:ext cx="10063480" cy="592817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5F6A4-4B7D-4664-FA1E-4FAFBF56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0CB9-8FF1-4649-AD49-46408C0A55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B2BB25-998A-3B09-E9D7-57B1487A8A0A}"/>
              </a:ext>
            </a:extLst>
          </p:cNvPr>
          <p:cNvSpPr/>
          <p:nvPr userDrawn="1"/>
        </p:nvSpPr>
        <p:spPr>
          <a:xfrm>
            <a:off x="0" y="0"/>
            <a:ext cx="161365" cy="6858000"/>
          </a:xfrm>
          <a:prstGeom prst="rect">
            <a:avLst/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ACDE8"/>
              </a:solidFill>
            </a:endParaRPr>
          </a:p>
        </p:txBody>
      </p:sp>
      <p:pic>
        <p:nvPicPr>
          <p:cNvPr id="12" name="Picture 11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0760687C-67D7-2D3F-FAEF-D3FB51F83F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5721" y="243792"/>
            <a:ext cx="516158" cy="6445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F88F55-FC6F-29B1-ED20-D14255AE5E0D}"/>
              </a:ext>
            </a:extLst>
          </p:cNvPr>
          <p:cNvSpPr txBox="1"/>
          <p:nvPr userDrawn="1"/>
        </p:nvSpPr>
        <p:spPr>
          <a:xfrm>
            <a:off x="-3007360" y="-1351280"/>
            <a:ext cx="184731" cy="369332"/>
          </a:xfrm>
          <a:prstGeom prst="rect">
            <a:avLst/>
          </a:prstGeom>
          <a:solidFill>
            <a:srgbClr val="C4C4C4"/>
          </a:solidFill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8438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81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lumn comparison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F24BBB7-ECEF-1F6F-E574-DB23FB8DC64E}"/>
              </a:ext>
            </a:extLst>
          </p:cNvPr>
          <p:cNvSpPr/>
          <p:nvPr userDrawn="1"/>
        </p:nvSpPr>
        <p:spPr>
          <a:xfrm>
            <a:off x="0" y="0"/>
            <a:ext cx="12192000" cy="1132114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D6EAD6-32DE-31A8-AA23-0F264F2B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787"/>
            <a:ext cx="10063480" cy="592817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5F6A4-4B7D-4664-FA1E-4FAFBF56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0CB9-8FF1-4649-AD49-46408C0A55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B2BB25-998A-3B09-E9D7-57B1487A8A0A}"/>
              </a:ext>
            </a:extLst>
          </p:cNvPr>
          <p:cNvSpPr/>
          <p:nvPr userDrawn="1"/>
        </p:nvSpPr>
        <p:spPr>
          <a:xfrm>
            <a:off x="0" y="0"/>
            <a:ext cx="161365" cy="6858000"/>
          </a:xfrm>
          <a:prstGeom prst="rect">
            <a:avLst/>
          </a:prstGeom>
          <a:solidFill>
            <a:srgbClr val="3AC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ACDE8"/>
              </a:solidFill>
            </a:endParaRPr>
          </a:p>
        </p:txBody>
      </p:sp>
      <p:pic>
        <p:nvPicPr>
          <p:cNvPr id="12" name="Picture 11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0760687C-67D7-2D3F-FAEF-D3FB51F83F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5721" y="243792"/>
            <a:ext cx="516158" cy="644530"/>
          </a:xfrm>
          <a:prstGeom prst="rect">
            <a:avLst/>
          </a:prstGeom>
        </p:spPr>
      </p:pic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C8312ED8-FE79-7B24-0669-E4D4AAF21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392" y="1371605"/>
            <a:ext cx="5038344" cy="4889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A08FFD-D2CB-27DD-2813-5A998430F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1392" y="1860565"/>
            <a:ext cx="5038344" cy="419479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F54EC70C-F6D8-5D11-AA8E-8BD66123DD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2073" y="1371605"/>
            <a:ext cx="5038344" cy="4889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55F6B5AA-0325-A162-B56D-F59194D8D5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2073" y="1860565"/>
            <a:ext cx="5038344" cy="419479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8166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81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lumn comparison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F24BBB7-ECEF-1F6F-E574-DB23FB8DC64E}"/>
              </a:ext>
            </a:extLst>
          </p:cNvPr>
          <p:cNvSpPr/>
          <p:nvPr userDrawn="1"/>
        </p:nvSpPr>
        <p:spPr>
          <a:xfrm>
            <a:off x="0" y="0"/>
            <a:ext cx="12192000" cy="1132114"/>
          </a:xfrm>
          <a:prstGeom prst="rect">
            <a:avLst/>
          </a:prstGeom>
          <a:solidFill>
            <a:srgbClr val="004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D6EAD6-32DE-31A8-AA23-0F264F2B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787"/>
            <a:ext cx="10063480" cy="592817"/>
          </a:xfr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5F6A4-4B7D-4664-FA1E-4FAFBF56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0CB9-8FF1-4649-AD49-46408C0A55E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B2BB25-998A-3B09-E9D7-57B1487A8A0A}"/>
              </a:ext>
            </a:extLst>
          </p:cNvPr>
          <p:cNvSpPr/>
          <p:nvPr userDrawn="1"/>
        </p:nvSpPr>
        <p:spPr>
          <a:xfrm>
            <a:off x="0" y="0"/>
            <a:ext cx="161365" cy="6858000"/>
          </a:xfrm>
          <a:prstGeom prst="rect">
            <a:avLst/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ACDE8"/>
              </a:solidFill>
            </a:endParaRPr>
          </a:p>
        </p:txBody>
      </p:sp>
      <p:pic>
        <p:nvPicPr>
          <p:cNvPr id="12" name="Picture 11" descr="A white logo with black background&#10;&#10;Description automatically generated">
            <a:extLst>
              <a:ext uri="{FF2B5EF4-FFF2-40B4-BE49-F238E27FC236}">
                <a16:creationId xmlns:a16="http://schemas.microsoft.com/office/drawing/2014/main" id="{0760687C-67D7-2D3F-FAEF-D3FB51F83F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5721" y="243792"/>
            <a:ext cx="516158" cy="6445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F88F55-FC6F-29B1-ED20-D14255AE5E0D}"/>
              </a:ext>
            </a:extLst>
          </p:cNvPr>
          <p:cNvSpPr txBox="1"/>
          <p:nvPr userDrawn="1"/>
        </p:nvSpPr>
        <p:spPr>
          <a:xfrm>
            <a:off x="-3007360" y="-1351280"/>
            <a:ext cx="184731" cy="369332"/>
          </a:xfrm>
          <a:prstGeom prst="rect">
            <a:avLst/>
          </a:prstGeom>
          <a:solidFill>
            <a:srgbClr val="C4C4C4"/>
          </a:solidFill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12E06AF0-7371-3304-C2C2-E873AAB98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392" y="1371605"/>
            <a:ext cx="5038344" cy="4889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CA9003C-C630-5C8C-1120-60585395E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1392" y="1860565"/>
            <a:ext cx="5038344" cy="419479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F6666C1-B8D8-232F-1980-6F2EEAA752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2073" y="1371605"/>
            <a:ext cx="5038344" cy="48896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E8BF96FA-ECD6-3EDA-D966-DF32786761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2073" y="1860565"/>
            <a:ext cx="5038344" cy="419479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0592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81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491DCC-080A-5946-BA1C-E8D9920DF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CEBD6-7713-88F3-0BF5-DFEAD6675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C4B6D-0CF1-792C-B787-7A1BCB730B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80CB9-8FF1-4649-AD49-46408C0A55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8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7" r:id="rId3"/>
    <p:sldLayoutId id="2147483663" r:id="rId4"/>
    <p:sldLayoutId id="2147483664" r:id="rId5"/>
    <p:sldLayoutId id="2147483652" r:id="rId6"/>
    <p:sldLayoutId id="2147483662" r:id="rId7"/>
    <p:sldLayoutId id="2147483677" r:id="rId8"/>
    <p:sldLayoutId id="2147483678" r:id="rId9"/>
    <p:sldLayoutId id="2147483665" r:id="rId10"/>
    <p:sldLayoutId id="2147483671" r:id="rId11"/>
    <p:sldLayoutId id="2147483670" r:id="rId12"/>
    <p:sldLayoutId id="2147483673" r:id="rId13"/>
    <p:sldLayoutId id="2147483672" r:id="rId14"/>
    <p:sldLayoutId id="2147483666" r:id="rId15"/>
    <p:sldLayoutId id="2147483668" r:id="rId16"/>
    <p:sldLayoutId id="2147483669" r:id="rId17"/>
    <p:sldLayoutId id="2147483675" r:id="rId18"/>
    <p:sldLayoutId id="2147483676" r:id="rId19"/>
    <p:sldLayoutId id="2147483674" r:id="rId20"/>
    <p:sldLayoutId id="2147483679" r:id="rId21"/>
    <p:sldLayoutId id="2147483680" r:id="rId22"/>
    <p:sldLayoutId id="2147483655" r:id="rId2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4E4E4E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4E4E4E"/>
        </a:buClr>
        <a:buFont typeface="Arial" panose="020B0604020202020204" pitchFamily="34" charset="0"/>
        <a:buChar char="•"/>
        <a:defRPr sz="2800" b="0" i="0" kern="1200">
          <a:solidFill>
            <a:srgbClr val="4E4E4E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4E4E4E"/>
        </a:buClr>
        <a:buSzPct val="80000"/>
        <a:buFont typeface="Wingdings" pitchFamily="2" charset="2"/>
        <a:buChar char="§"/>
        <a:defRPr sz="2400" b="0" i="0" kern="1200">
          <a:solidFill>
            <a:srgbClr val="4E4E4E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4E4E4E"/>
        </a:buClr>
        <a:buSzPct val="100000"/>
        <a:buFont typeface="System Font Regular"/>
        <a:buChar char="‣"/>
        <a:defRPr sz="2000" b="0" i="0" kern="1200">
          <a:solidFill>
            <a:srgbClr val="4E4E4E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4E4E4E"/>
        </a:buClr>
        <a:buSzPct val="90000"/>
        <a:buFont typeface="Courier New" panose="02070309020205020404" pitchFamily="49" charset="0"/>
        <a:buChar char="o"/>
        <a:defRPr sz="1800" b="0" i="0" kern="1200">
          <a:solidFill>
            <a:srgbClr val="4E4E4E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4E4E4E"/>
        </a:buClr>
        <a:buSzPct val="60000"/>
        <a:buFont typeface="System Font Regular"/>
        <a:buChar char="☐"/>
        <a:defRPr sz="1800" b="0" i="0" kern="1200">
          <a:solidFill>
            <a:srgbClr val="4E4E4E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youtu.be/dCiN6sE-xnw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budgetaward@gfoa.org?subject=Budget%20Award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81F56-15DD-C1BB-ABA7-6B4A2F4A8B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5605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GFOA’s Distinguished Budget Presentation </a:t>
            </a:r>
            <a:br>
              <a:rPr lang="en-US" dirty="0"/>
            </a:br>
            <a:r>
              <a:rPr lang="en-US" dirty="0"/>
              <a:t>Award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964B43-FF12-50F7-6C9B-53256DDA8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15280"/>
            <a:ext cx="9144000" cy="1655762"/>
          </a:xfrm>
        </p:spPr>
        <p:txBody>
          <a:bodyPr/>
          <a:lstStyle/>
          <a:p>
            <a:r>
              <a:rPr lang="en-US" dirty="0"/>
              <a:t>Changes to the Application Process | 2023</a:t>
            </a:r>
          </a:p>
        </p:txBody>
      </p:sp>
    </p:spTree>
    <p:extLst>
      <p:ext uri="{BB962C8B-B14F-4D97-AF65-F5344CB8AC3E}">
        <p14:creationId xmlns:p14="http://schemas.microsoft.com/office/powerpoint/2010/main" val="1876933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EED36-1C7B-BB13-18D0-FE161B7D3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22D15-7023-4731-25D8-93623F75D4F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GFOA launched the Awards Management System (AMS) </a:t>
            </a:r>
            <a:br>
              <a:rPr lang="en-US" dirty="0"/>
            </a:br>
            <a:r>
              <a:rPr lang="en-US" dirty="0"/>
              <a:t>in June 2020 for the Certificate of Achievement for Excellence in Financial Reporting (COA) Program with the intent to migrate other GFOA award programs to this platform over time. </a:t>
            </a:r>
          </a:p>
          <a:p>
            <a:endParaRPr lang="en-US" sz="400" dirty="0"/>
          </a:p>
          <a:p>
            <a:r>
              <a:rPr lang="en-US" dirty="0"/>
              <a:t>The Popular Annual Financial Reporting (PAFR) program was successfully migrated in 2022.</a:t>
            </a:r>
          </a:p>
          <a:p>
            <a:endParaRPr lang="en-US" sz="400" dirty="0"/>
          </a:p>
          <a:p>
            <a:r>
              <a:rPr lang="en-US" dirty="0"/>
              <a:t>No change in criteria.</a:t>
            </a:r>
          </a:p>
          <a:p>
            <a:endParaRPr lang="en-US" sz="400" dirty="0"/>
          </a:p>
          <a:p>
            <a:r>
              <a:rPr lang="en-US" dirty="0"/>
              <a:t>AMS went live for the Budget Awards Program in 2023.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C2658-16E8-60A3-EBAD-4608BE70A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0CB9-8FF1-4649-AD49-46408C0A55E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46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8F8D-CE9C-0092-65FF-F5A55E0FE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FF600-FEC5-EEAE-A512-E2BA4DD5086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2"/>
                </a:solidFill>
                <a:latin typeface="+mn-lt"/>
              </a:rPr>
              <a:t>No more missed emails or broken links or PDFs that won’t </a:t>
            </a:r>
            <a:br>
              <a:rPr lang="en-US" dirty="0">
                <a:solidFill>
                  <a:schemeClr val="tx2"/>
                </a:solidFill>
                <a:latin typeface="+mn-lt"/>
              </a:rPr>
            </a:br>
            <a:r>
              <a:rPr lang="en-US" dirty="0">
                <a:solidFill>
                  <a:schemeClr val="tx2"/>
                </a:solidFill>
                <a:latin typeface="+mn-lt"/>
              </a:rPr>
              <a:t>open. Everything you need to complete a review will be available in the system. </a:t>
            </a:r>
          </a:p>
          <a:p>
            <a:pPr>
              <a:lnSpc>
                <a:spcPct val="120000"/>
              </a:lnSpc>
            </a:pPr>
            <a:endParaRPr lang="en-US" sz="400" dirty="0">
              <a:solidFill>
                <a:schemeClr val="tx2"/>
              </a:solidFill>
              <a:latin typeface="+mn-lt"/>
            </a:endParaRP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2"/>
                </a:solidFill>
                <a:latin typeface="+mn-lt"/>
              </a:rPr>
              <a:t>No need to email separate vote sheets and comments. </a:t>
            </a:r>
            <a:br>
              <a:rPr lang="en-US" dirty="0">
                <a:solidFill>
                  <a:schemeClr val="tx2"/>
                </a:solidFill>
                <a:latin typeface="+mn-lt"/>
              </a:rPr>
            </a:br>
            <a:r>
              <a:rPr lang="en-US" dirty="0">
                <a:solidFill>
                  <a:schemeClr val="tx2"/>
                </a:solidFill>
                <a:latin typeface="+mn-lt"/>
              </a:rPr>
              <a:t>You’ll complete and submit those directly in the system.</a:t>
            </a:r>
          </a:p>
          <a:p>
            <a:pPr>
              <a:lnSpc>
                <a:spcPct val="120000"/>
              </a:lnSpc>
            </a:pPr>
            <a:endParaRPr lang="en-US" sz="400" dirty="0">
              <a:solidFill>
                <a:schemeClr val="tx2"/>
              </a:solidFill>
              <a:latin typeface="+mn-lt"/>
            </a:endParaRP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2"/>
                </a:solidFill>
                <a:latin typeface="+mn-lt"/>
              </a:rPr>
              <a:t>Ability to update your availability at any time, so you receive assignments at times that are best for you.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0AF204-01C8-87E3-298D-37B13579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0CB9-8FF1-4649-AD49-46408C0A55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70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89EC9-C299-D9C9-1AAC-FFD0D3847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Completing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4D38B-E5B2-CCDC-E141-83309EA2E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09064"/>
            <a:ext cx="10515600" cy="4947286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accent1"/>
                </a:solidFill>
                <a:latin typeface="+mj-lt"/>
              </a:rPr>
              <a:t>Confirmation</a:t>
            </a:r>
          </a:p>
          <a:p>
            <a:pPr lvl="1"/>
            <a:r>
              <a:rPr lang="en-US" dirty="0"/>
              <a:t>When review assigned, an email will be sent to the reviewer</a:t>
            </a:r>
          </a:p>
          <a:p>
            <a:pPr lvl="2"/>
            <a:r>
              <a:rPr lang="en-US" dirty="0"/>
              <a:t>Login to the Forms page</a:t>
            </a:r>
          </a:p>
          <a:p>
            <a:pPr lvl="2"/>
            <a:r>
              <a:rPr lang="en-US" dirty="0"/>
              <a:t>Reviewers may receive an assignment at anytime, but typically at the beginning of the month.</a:t>
            </a:r>
          </a:p>
          <a:p>
            <a:pPr lvl="2"/>
            <a:r>
              <a:rPr lang="en-US" dirty="0"/>
              <a:t>Accept or decline review (one week)</a:t>
            </a:r>
          </a:p>
          <a:p>
            <a:pPr lvl="2"/>
            <a:endParaRPr lang="en-US" sz="400" dirty="0"/>
          </a:p>
          <a:p>
            <a:r>
              <a:rPr lang="en-US" dirty="0">
                <a:solidFill>
                  <a:schemeClr val="accent1"/>
                </a:solidFill>
                <a:latin typeface="+mj-lt"/>
              </a:rPr>
              <a:t>Review</a:t>
            </a:r>
          </a:p>
          <a:p>
            <a:pPr lvl="1"/>
            <a:r>
              <a:rPr lang="en-US" dirty="0"/>
              <a:t>Government Information</a:t>
            </a:r>
          </a:p>
          <a:p>
            <a:pPr lvl="2"/>
            <a:r>
              <a:rPr lang="en-US" dirty="0"/>
              <a:t>Links provided to Budget and related documents</a:t>
            </a:r>
          </a:p>
          <a:p>
            <a:pPr lvl="1"/>
            <a:r>
              <a:rPr lang="en-US" dirty="0"/>
              <a:t>Scores and Comments – are combined into one form, the only way to upload from now on</a:t>
            </a:r>
          </a:p>
          <a:p>
            <a:pPr lvl="2"/>
            <a:r>
              <a:rPr lang="en-US" dirty="0"/>
              <a:t>Link at the top to Explanation of Criteria </a:t>
            </a:r>
          </a:p>
          <a:p>
            <a:pPr lvl="2"/>
            <a:r>
              <a:rPr lang="en-US" dirty="0"/>
              <a:t>Scores must be provided for all criteria</a:t>
            </a:r>
          </a:p>
          <a:p>
            <a:pPr lvl="2"/>
            <a:r>
              <a:rPr lang="en-US" dirty="0"/>
              <a:t>Comments required for scores other than 3 (recommended for all comments)</a:t>
            </a:r>
          </a:p>
          <a:p>
            <a:pPr lvl="1"/>
            <a:r>
              <a:rPr lang="en-US" dirty="0"/>
              <a:t>Three weeks to complete review</a:t>
            </a:r>
          </a:p>
          <a:p>
            <a:pPr lvl="2"/>
            <a:r>
              <a:rPr lang="en-US" dirty="0"/>
              <a:t>Can request one-week extension</a:t>
            </a:r>
          </a:p>
          <a:p>
            <a:pPr lvl="2"/>
            <a:r>
              <a:rPr lang="en-US" dirty="0"/>
              <a:t>The Overall score is calculated from the average of the separate criteria in that category.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23B683-BA24-5647-8F4C-BAA0733E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0CB9-8FF1-4649-AD49-46408C0A55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70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9A122-1570-7224-C294-50700F086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Reviewer Preferences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A1FB1-BE52-B647-E5D1-FA6B2D3D4E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600" dirty="0"/>
              <a:t>Select Volunteer Reviewer Update form from Start Process menu</a:t>
            </a:r>
          </a:p>
          <a:p>
            <a:endParaRPr lang="en-US" sz="400" dirty="0"/>
          </a:p>
          <a:p>
            <a:r>
              <a:rPr lang="en-US" sz="2600" dirty="0"/>
              <a:t>Update preferences</a:t>
            </a:r>
          </a:p>
          <a:p>
            <a:pPr lvl="1"/>
            <a:r>
              <a:rPr lang="en-US" sz="2300" dirty="0"/>
              <a:t>Available months</a:t>
            </a:r>
          </a:p>
          <a:p>
            <a:pPr lvl="1"/>
            <a:r>
              <a:rPr lang="en-US" sz="2300" dirty="0"/>
              <a:t>Types of governments</a:t>
            </a:r>
          </a:p>
          <a:p>
            <a:pPr lvl="1"/>
            <a:r>
              <a:rPr lang="en-US" sz="2300" dirty="0"/>
              <a:t>Programs to review</a:t>
            </a:r>
          </a:p>
          <a:p>
            <a:pPr lvl="2"/>
            <a:r>
              <a:rPr lang="en-US" dirty="0"/>
              <a:t>If not an active reviewer for a specific program, you need to fill out the corresponding form.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18F6B4-FB1F-5173-6C00-91F5C71B2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0CB9-8FF1-4649-AD49-46408C0A55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66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683B5-ECA8-9794-CB54-F5348AD0F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Video Tutorials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5C53F-A0CA-1C5D-BB37-BB196984A3C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dirty="0"/>
              <a:t>Completing a Review: </a:t>
            </a:r>
            <a:r>
              <a:rPr lang="en-US" sz="2600" u="sng" dirty="0">
                <a:solidFill>
                  <a:srgbClr val="0000EE"/>
                </a:solidFill>
                <a:effectLst/>
                <a:latin typeface="+mj-lt"/>
                <a:ea typeface="Calibri" panose="020F0502020204030204" pitchFamily="34" charset="0"/>
                <a:hlinkClick r:id="rId2"/>
              </a:rPr>
              <a:t>https://youtu.be/dCiN6sE-xnw</a:t>
            </a:r>
            <a:endParaRPr lang="en-US" sz="2600" b="1" dirty="0">
              <a:effectLst/>
              <a:latin typeface="+mj-lt"/>
              <a:ea typeface="Calibri" panose="020F0502020204030204" pitchFamily="34" charset="0"/>
            </a:endParaRPr>
          </a:p>
          <a:p>
            <a:r>
              <a:rPr lang="en-US" sz="2600" dirty="0"/>
              <a:t>Updating Reviewer Preferences: </a:t>
            </a:r>
            <a:r>
              <a:rPr lang="en-US" sz="2600" dirty="0">
                <a:solidFill>
                  <a:schemeClr val="accent1"/>
                </a:solidFill>
                <a:latin typeface="+mj-lt"/>
              </a:rPr>
              <a:t>https://youtu.be/JBqzCTbJti0</a:t>
            </a:r>
          </a:p>
          <a:p>
            <a:endParaRPr lang="en-US" sz="2400" dirty="0">
              <a:solidFill>
                <a:schemeClr val="accent1"/>
              </a:solidFill>
              <a:latin typeface="+mj-lt"/>
            </a:endParaRPr>
          </a:p>
          <a:p>
            <a:endParaRPr lang="en-US" sz="2400" dirty="0">
              <a:solidFill>
                <a:schemeClr val="accent1"/>
              </a:solidFill>
              <a:latin typeface="+mj-lt"/>
            </a:endParaRPr>
          </a:p>
          <a:p>
            <a:endParaRPr lang="en-US" sz="2600" dirty="0">
              <a:solidFill>
                <a:schemeClr val="accent1"/>
              </a:solidFill>
              <a:latin typeface="+mj-lt"/>
            </a:endParaRPr>
          </a:p>
          <a:p>
            <a:endParaRPr lang="en-US" dirty="0">
              <a:solidFill>
                <a:schemeClr val="accent1"/>
              </a:solidFill>
              <a:latin typeface="+mj-lt"/>
            </a:endParaRPr>
          </a:p>
          <a:p>
            <a:pPr marL="0" indent="0">
              <a:buNone/>
            </a:pPr>
            <a:endParaRPr lang="en-US" sz="2800" dirty="0">
              <a:solidFill>
                <a:schemeClr val="accent1"/>
              </a:solidFill>
              <a:latin typeface="+mj-lt"/>
            </a:endParaRPr>
          </a:p>
          <a:p>
            <a:endParaRPr lang="en-US" sz="2800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50B81-38BC-A274-E565-5FAEAA7FB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0CB9-8FF1-4649-AD49-46408C0A55E9}" type="slidenum">
              <a:rPr lang="en-US" smtClean="0"/>
              <a:t>6</a:t>
            </a:fld>
            <a:endParaRPr lang="en-US"/>
          </a:p>
        </p:txBody>
      </p:sp>
      <p:pic>
        <p:nvPicPr>
          <p:cNvPr id="10" name="Graphic 9" descr="Vlog with solid fill">
            <a:extLst>
              <a:ext uri="{FF2B5EF4-FFF2-40B4-BE49-F238E27FC236}">
                <a16:creationId xmlns:a16="http://schemas.microsoft.com/office/drawing/2014/main" id="{4090A2B6-B6C4-9007-AFB7-CEAC5EA4E4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1941" y="2361880"/>
            <a:ext cx="3739587" cy="373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244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97AA3-D60E-16F1-B057-C0C37C16CA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We appreciate your support of the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FFE13-9F08-CAD1-56B7-3BE3F8F795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GFOA staff is here to help. </a:t>
            </a:r>
          </a:p>
          <a:p>
            <a:br>
              <a:rPr lang="en-US" sz="400" dirty="0"/>
            </a:br>
            <a:r>
              <a:rPr lang="en-US" dirty="0"/>
              <a:t>Questions? Email </a:t>
            </a:r>
            <a:r>
              <a:rPr lang="en-US" dirty="0">
                <a:hlinkClick r:id="rId2"/>
              </a:rPr>
              <a:t>budgetaward@gfoa.org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778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FOA Theme">
      <a:dk1>
        <a:sysClr val="windowText" lastClr="000000"/>
      </a:dk1>
      <a:lt1>
        <a:sysClr val="window" lastClr="FFFFFF"/>
      </a:lt1>
      <a:dk2>
        <a:srgbClr val="4E4E4E"/>
      </a:dk2>
      <a:lt2>
        <a:srgbClr val="E2E2E2"/>
      </a:lt2>
      <a:accent1>
        <a:srgbClr val="004E95"/>
      </a:accent1>
      <a:accent2>
        <a:srgbClr val="3ACDE8"/>
      </a:accent2>
      <a:accent3>
        <a:srgbClr val="A5A5A5"/>
      </a:accent3>
      <a:accent4>
        <a:srgbClr val="FFD800"/>
      </a:accent4>
      <a:accent5>
        <a:srgbClr val="16B892"/>
      </a:accent5>
      <a:accent6>
        <a:srgbClr val="001F3C"/>
      </a:accent6>
      <a:hlink>
        <a:srgbClr val="004E95"/>
      </a:hlink>
      <a:folHlink>
        <a:srgbClr val="3371AA"/>
      </a:folHlink>
    </a:clrScheme>
    <a:fontScheme name="GFOA - Lato">
      <a:majorFont>
        <a:latin typeface="Lato Heavy"/>
        <a:ea typeface=""/>
        <a:cs typeface=""/>
      </a:majorFont>
      <a:minorFont>
        <a:latin typeface="Lato Medium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FOA 2024 PowerPoint " id="{45B3AB1E-DADF-4B49-B214-E23185D28B20}" vid="{3E98FD6D-8652-4D48-9C08-51A7D3D6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21469</TotalTime>
  <Words>378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Aptos</vt:lpstr>
      <vt:lpstr>Arial</vt:lpstr>
      <vt:lpstr>Courier New</vt:lpstr>
      <vt:lpstr>Lato</vt:lpstr>
      <vt:lpstr>Lato Heavy</vt:lpstr>
      <vt:lpstr>Lato Medium</vt:lpstr>
      <vt:lpstr>Lato Semibold</vt:lpstr>
      <vt:lpstr>System Font Regular</vt:lpstr>
      <vt:lpstr>Wingdings</vt:lpstr>
      <vt:lpstr>Office Theme</vt:lpstr>
      <vt:lpstr>GFOA’s Distinguished Budget Presentation  Award Program</vt:lpstr>
      <vt:lpstr>Introduction</vt:lpstr>
      <vt:lpstr>Benefits</vt:lpstr>
      <vt:lpstr>Completing Review</vt:lpstr>
      <vt:lpstr>Updating Reviewer Preferences</vt:lpstr>
      <vt:lpstr>Video Tutorials</vt:lpstr>
      <vt:lpstr>We appreciate your support of the 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Alison Simonian</dc:creator>
  <cp:lastModifiedBy>Alison Simonian</cp:lastModifiedBy>
  <cp:revision>15</cp:revision>
  <dcterms:created xsi:type="dcterms:W3CDTF">2024-06-28T14:51:55Z</dcterms:created>
  <dcterms:modified xsi:type="dcterms:W3CDTF">2025-03-11T14:55:51Z</dcterms:modified>
</cp:coreProperties>
</file>