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17" d="100"/>
          <a:sy n="17" d="100"/>
        </p:scale>
        <p:origin x="288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836400" y="3426989"/>
            <a:ext cx="7473215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 smtClean="0">
                <a:solidFill>
                  <a:srgbClr val="274570"/>
                </a:solidFill>
                <a:latin typeface="Sitka Heading" panose="02000505000000020004" pitchFamily="2" charset="0"/>
              </a:rPr>
              <a:t>Virginia GFOA</a:t>
            </a:r>
            <a:endParaRPr lang="en-US" sz="6000" i="1" dirty="0">
              <a:solidFill>
                <a:srgbClr val="274570"/>
              </a:solidFill>
              <a:latin typeface="Sitka Heading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724" y="4572000"/>
            <a:ext cx="5709307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7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9</cp:revision>
  <dcterms:created xsi:type="dcterms:W3CDTF">2019-08-29T21:47:03Z</dcterms:created>
  <dcterms:modified xsi:type="dcterms:W3CDTF">2019-09-16T16:39:42Z</dcterms:modified>
</cp:coreProperties>
</file>